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7" r:id="rId1"/>
  </p:sldMasterIdLst>
  <p:notesMasterIdLst>
    <p:notesMasterId r:id="rId33"/>
  </p:notesMasterIdLst>
  <p:handoutMasterIdLst>
    <p:handoutMasterId r:id="rId34"/>
  </p:handoutMasterIdLst>
  <p:sldIdLst>
    <p:sldId id="256" r:id="rId2"/>
    <p:sldId id="380" r:id="rId3"/>
    <p:sldId id="381" r:id="rId4"/>
    <p:sldId id="382" r:id="rId5"/>
    <p:sldId id="383" r:id="rId6"/>
    <p:sldId id="363" r:id="rId7"/>
    <p:sldId id="384" r:id="rId8"/>
    <p:sldId id="385" r:id="rId9"/>
    <p:sldId id="323" r:id="rId10"/>
    <p:sldId id="327" r:id="rId11"/>
    <p:sldId id="386" r:id="rId12"/>
    <p:sldId id="366" r:id="rId13"/>
    <p:sldId id="387" r:id="rId14"/>
    <p:sldId id="388" r:id="rId15"/>
    <p:sldId id="321" r:id="rId16"/>
    <p:sldId id="390" r:id="rId17"/>
    <p:sldId id="391" r:id="rId18"/>
    <p:sldId id="341" r:id="rId19"/>
    <p:sldId id="278" r:id="rId20"/>
    <p:sldId id="318" r:id="rId21"/>
    <p:sldId id="359" r:id="rId22"/>
    <p:sldId id="370" r:id="rId23"/>
    <p:sldId id="377" r:id="rId24"/>
    <p:sldId id="371" r:id="rId25"/>
    <p:sldId id="372" r:id="rId26"/>
    <p:sldId id="378" r:id="rId27"/>
    <p:sldId id="379" r:id="rId28"/>
    <p:sldId id="373" r:id="rId29"/>
    <p:sldId id="374" r:id="rId30"/>
    <p:sldId id="375" r:id="rId31"/>
    <p:sldId id="37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8604"/>
    <a:srgbClr val="AC8300"/>
    <a:srgbClr val="FFB3AB"/>
    <a:srgbClr val="F3271D"/>
    <a:srgbClr val="F8CB28"/>
    <a:srgbClr val="000000"/>
    <a:srgbClr val="F6A52E"/>
    <a:srgbClr val="DE870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51" autoAdjust="0"/>
    <p:restoredTop sz="95407" autoAdjust="0"/>
  </p:normalViewPr>
  <p:slideViewPr>
    <p:cSldViewPr snapToGrid="0" snapToObjects="1">
      <p:cViewPr varScale="1">
        <p:scale>
          <a:sx n="86" d="100"/>
          <a:sy n="86" d="100"/>
        </p:scale>
        <p:origin x="47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0" d="100"/>
          <a:sy n="120" d="100"/>
        </p:scale>
        <p:origin x="388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rien\Documents\ECL\EPSA\Formula%20Student\Presentation%20event\Excels\Vulcanix%202.0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rien\Documents\ECL\EPSA\Formula%20Student\Presentation%20event\Excels\Vulcanix%202.0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rien\Documents\ECL\EPSA\Formula%20Student\Presentation%20event\Excels\Vulcanix%202.0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782030053517641"/>
          <c:y val="0.13371346387309069"/>
          <c:w val="0.63258868274268021"/>
          <c:h val="0.45426228520260609"/>
        </c:manualLayout>
      </c:layout>
      <c:doughnutChart>
        <c:varyColors val="1"/>
        <c:ser>
          <c:idx val="0"/>
          <c:order val="0"/>
          <c:explosion val="5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B18-489D-A4E4-B0BC2A388E58}"/>
              </c:ext>
            </c:extLst>
          </c:dPt>
          <c:dPt>
            <c:idx val="1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B18-489D-A4E4-B0BC2A388E58}"/>
              </c:ext>
            </c:extLst>
          </c:dPt>
          <c:dPt>
            <c:idx val="2"/>
            <c:bubble3D val="0"/>
            <c:spPr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B18-489D-A4E4-B0BC2A388E5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6B18-489D-A4E4-B0BC2A388E58}"/>
              </c:ext>
            </c:extLst>
          </c:dPt>
          <c:dPt>
            <c:idx val="4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6B18-489D-A4E4-B0BC2A388E58}"/>
              </c:ext>
            </c:extLst>
          </c:dPt>
          <c:dLbls>
            <c:dLbl>
              <c:idx val="4"/>
              <c:layout>
                <c:manualLayout>
                  <c:x val="-7.1629883344142948E-17"/>
                  <c:y val="-5.241706080835232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B18-489D-A4E4-B0BC2A388E5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'fixed costs'!$B$99:$B$103</c:f>
              <c:strCache>
                <c:ptCount val="5"/>
                <c:pt idx="0">
                  <c:v>Communication &amp; Marketing</c:v>
                </c:pt>
                <c:pt idx="1">
                  <c:v>Office and warehouse</c:v>
                </c:pt>
                <c:pt idx="2">
                  <c:v>Wages</c:v>
                </c:pt>
                <c:pt idx="3">
                  <c:v>Product</c:v>
                </c:pt>
                <c:pt idx="4">
                  <c:v>Others</c:v>
                </c:pt>
              </c:strCache>
            </c:strRef>
          </c:cat>
          <c:val>
            <c:numRef>
              <c:f>'fixed costs'!$C$99:$C$103</c:f>
              <c:numCache>
                <c:formatCode>_-[$€-2]\ * #,##0_-;\-[$€-2]\ * #,##0_-;_-[$€-2]\ * "-"??_-;_-@</c:formatCode>
                <c:ptCount val="5"/>
                <c:pt idx="0">
                  <c:v>112000</c:v>
                </c:pt>
                <c:pt idx="1">
                  <c:v>30971.333333333332</c:v>
                </c:pt>
                <c:pt idx="2">
                  <c:v>297570</c:v>
                </c:pt>
                <c:pt idx="3">
                  <c:v>71000</c:v>
                </c:pt>
                <c:pt idx="4">
                  <c:v>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B18-489D-A4E4-B0BC2A388E58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4460713561134526E-2"/>
          <c:y val="4.0321859065722034E-2"/>
          <c:w val="0.75436919089103094"/>
          <c:h val="0.7698249231234680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'High hypothesis'!$C$113</c:f>
              <c:strCache>
                <c:ptCount val="1"/>
                <c:pt idx="0">
                  <c:v>Fixed costs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'High hypothesis'!$E$111:$I$111</c:f>
              <c:strCache>
                <c:ptCount val="5"/>
                <c:pt idx="0">
                  <c:v>Y1</c:v>
                </c:pt>
                <c:pt idx="1">
                  <c:v>Y2</c:v>
                </c:pt>
                <c:pt idx="2">
                  <c:v>Y3</c:v>
                </c:pt>
                <c:pt idx="3">
                  <c:v>Y4</c:v>
                </c:pt>
                <c:pt idx="4">
                  <c:v>Y5</c:v>
                </c:pt>
              </c:strCache>
            </c:strRef>
          </c:cat>
          <c:val>
            <c:numRef>
              <c:f>'High hypothesis'!$E$113:$I$113</c:f>
              <c:numCache>
                <c:formatCode>_-* #,##0\ "€"_-;\-* #,##0\ "€"_-;_-* "-"??\ "€"_-;_-@_-</c:formatCode>
                <c:ptCount val="5"/>
                <c:pt idx="0">
                  <c:v>510605</c:v>
                </c:pt>
                <c:pt idx="1">
                  <c:v>511807.20000000007</c:v>
                </c:pt>
                <c:pt idx="2">
                  <c:v>622719.8559999998</c:v>
                </c:pt>
                <c:pt idx="3">
                  <c:v>956509.72200000007</c:v>
                </c:pt>
                <c:pt idx="4">
                  <c:v>1247579.1861280003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83-4D8E-BBC3-7D1F01EC5598}"/>
            </c:ext>
          </c:extLst>
        </c:ser>
        <c:ser>
          <c:idx val="1"/>
          <c:order val="1"/>
          <c:tx>
            <c:strRef>
              <c:f>'High hypothesis'!$C$114</c:f>
              <c:strCache>
                <c:ptCount val="1"/>
                <c:pt idx="0">
                  <c:v>Variable costs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'High hypothesis'!$E$111:$I$111</c:f>
              <c:strCache>
                <c:ptCount val="5"/>
                <c:pt idx="0">
                  <c:v>Y1</c:v>
                </c:pt>
                <c:pt idx="1">
                  <c:v>Y2</c:v>
                </c:pt>
                <c:pt idx="2">
                  <c:v>Y3</c:v>
                </c:pt>
                <c:pt idx="3">
                  <c:v>Y4</c:v>
                </c:pt>
                <c:pt idx="4">
                  <c:v>Y5</c:v>
                </c:pt>
              </c:strCache>
            </c:strRef>
          </c:cat>
          <c:val>
            <c:numRef>
              <c:f>'High hypothesis'!$E$114:$I$114</c:f>
              <c:numCache>
                <c:formatCode>_-* #,##0\ "€"_-;\-* #,##0\ "€"_-;_-* "-"??\ "€"_-;_-@_-</c:formatCode>
                <c:ptCount val="5"/>
                <c:pt idx="0">
                  <c:v>334250</c:v>
                </c:pt>
                <c:pt idx="1">
                  <c:v>496183</c:v>
                </c:pt>
                <c:pt idx="2">
                  <c:v>738121.9</c:v>
                </c:pt>
                <c:pt idx="3">
                  <c:v>714649.71519999998</c:v>
                </c:pt>
                <c:pt idx="4">
                  <c:v>897365.38688000001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083-4D8E-BBC3-7D1F01EC55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overlap val="100"/>
        <c:axId val="461039672"/>
        <c:axId val="461045904"/>
      </c:barChart>
      <c:lineChart>
        <c:grouping val="standard"/>
        <c:varyColors val="0"/>
        <c:ser>
          <c:idx val="2"/>
          <c:order val="2"/>
          <c:tx>
            <c:strRef>
              <c:f>'High hypothesis'!$C$115</c:f>
              <c:strCache>
                <c:ptCount val="1"/>
                <c:pt idx="0">
                  <c:v>Turnover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val>
            <c:numRef>
              <c:f>'High hypothesis'!$E$115:$I$115</c:f>
              <c:numCache>
                <c:formatCode>_-* #,##0\ "€"_-;\-* #,##0\ "€"_-;_-* "-"??\ "€"_-;_-@_-</c:formatCode>
                <c:ptCount val="5"/>
                <c:pt idx="0">
                  <c:v>842416.66666666674</c:v>
                </c:pt>
                <c:pt idx="1">
                  <c:v>1314516.3333333337</c:v>
                </c:pt>
                <c:pt idx="2">
                  <c:v>2043763.5666666673</c:v>
                </c:pt>
                <c:pt idx="3">
                  <c:v>2529466.3818666674</c:v>
                </c:pt>
                <c:pt idx="4">
                  <c:v>3601777.8868800011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083-4D8E-BBC3-7D1F01EC5598}"/>
            </c:ext>
          </c:extLst>
        </c:ser>
        <c:ser>
          <c:idx val="3"/>
          <c:order val="3"/>
          <c:tx>
            <c:strRef>
              <c:f>'High hypothesis'!$C$116</c:f>
              <c:strCache>
                <c:ptCount val="1"/>
                <c:pt idx="0">
                  <c:v>Net income</c:v>
                </c:pt>
              </c:strCache>
            </c:strRef>
          </c:tx>
          <c:spPr>
            <a:ln w="34925" cap="rnd">
              <a:solidFill>
                <a:schemeClr val="tx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tx1"/>
              </a:solidFill>
              <a:ln w="9525">
                <a:solidFill>
                  <a:schemeClr val="tx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val>
            <c:numRef>
              <c:f>'High hypothesis'!$E$116:$I$116</c:f>
              <c:numCache>
                <c:formatCode>_-* #,##0\ "€"_-;\-* #,##0\ "€"_-;_-* "-"??\ "€"_-;_-@_-</c:formatCode>
                <c:ptCount val="5"/>
                <c:pt idx="0">
                  <c:v>-8074.6666666665888</c:v>
                </c:pt>
                <c:pt idx="1">
                  <c:v>199204.78730158752</c:v>
                </c:pt>
                <c:pt idx="2">
                  <c:v>450715.23885714344</c:v>
                </c:pt>
                <c:pt idx="3">
                  <c:v>566689.5821587306</c:v>
                </c:pt>
                <c:pt idx="4">
                  <c:v>961482.43147022265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083-4D8E-BBC3-7D1F01EC55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61039672"/>
        <c:axId val="461045904"/>
      </c:lineChart>
      <c:catAx>
        <c:axId val="461039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61045904"/>
        <c:crosses val="autoZero"/>
        <c:auto val="1"/>
        <c:lblAlgn val="ctr"/>
        <c:lblOffset val="100"/>
        <c:noMultiLvlLbl val="0"/>
      </c:catAx>
      <c:valAx>
        <c:axId val="461045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\ &quot;€&quot;_-;\-* #,##0\ &quot;€&quot;_-;_-* &quot;-&quot;??\ &quot;€&quot;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61039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1099118335357057"/>
          <c:y val="0.37231190011493315"/>
          <c:w val="0.18411268915309925"/>
          <c:h val="0.3381038393221540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309349618699239"/>
          <c:y val="8.9762414880115729E-2"/>
          <c:w val="0.7569065038130075"/>
          <c:h val="0.690203390953947"/>
        </c:manualLayout>
      </c:layout>
      <c:lineChart>
        <c:grouping val="standard"/>
        <c:varyColors val="0"/>
        <c:ser>
          <c:idx val="1"/>
          <c:order val="0"/>
          <c:tx>
            <c:strRef>
              <c:f>'High hypothesis'!$C$31:$D$31</c:f>
              <c:strCache>
                <c:ptCount val="2"/>
                <c:pt idx="0">
                  <c:v> Net income </c:v>
                </c:pt>
              </c:strCache>
            </c:strRef>
          </c:tx>
          <c:spPr>
            <a:ln w="28575" cap="rnd">
              <a:solidFill>
                <a:srgbClr val="FB643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CAEAE"/>
              </a:solidFill>
              <a:ln w="9525">
                <a:solidFill>
                  <a:srgbClr val="FB6435"/>
                </a:solidFill>
              </a:ln>
              <a:effectLst/>
            </c:spPr>
          </c:marker>
          <c:cat>
            <c:strRef>
              <c:f>'High hypothesis'!$N$23:$R$23</c:f>
              <c:strCache>
                <c:ptCount val="5"/>
                <c:pt idx="0">
                  <c:v> Y1 </c:v>
                </c:pt>
                <c:pt idx="1">
                  <c:v> Y2 </c:v>
                </c:pt>
                <c:pt idx="2">
                  <c:v> Y3 </c:v>
                </c:pt>
                <c:pt idx="3">
                  <c:v> Y4 </c:v>
                </c:pt>
                <c:pt idx="4">
                  <c:v> Y5 </c:v>
                </c:pt>
              </c:strCache>
            </c:strRef>
          </c:cat>
          <c:val>
            <c:numRef>
              <c:f>'High hypothesis'!$E$31:$I$31</c:f>
              <c:numCache>
                <c:formatCode>_-* #,##0\ "€"_-;\-* #,##0\ "€"_-;_-* "-"??\ "€"_-;_-@_-</c:formatCode>
                <c:ptCount val="5"/>
                <c:pt idx="0">
                  <c:v>-8074.6666666665888</c:v>
                </c:pt>
                <c:pt idx="1">
                  <c:v>199204.78730158752</c:v>
                </c:pt>
                <c:pt idx="2">
                  <c:v>450715.23885714344</c:v>
                </c:pt>
                <c:pt idx="3">
                  <c:v>566689.5821587306</c:v>
                </c:pt>
                <c:pt idx="4">
                  <c:v>961482.43147022265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0BA-4663-99D1-C2CD3537EEE6}"/>
            </c:ext>
          </c:extLst>
        </c:ser>
        <c:ser>
          <c:idx val="2"/>
          <c:order val="1"/>
          <c:tx>
            <c:v>Dividends (with net income %)</c:v>
          </c:tx>
          <c:spPr>
            <a:ln w="28575" cap="rnd">
              <a:solidFill>
                <a:srgbClr val="FCAEAE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B6435"/>
              </a:solidFill>
              <a:ln w="9525">
                <a:solidFill>
                  <a:srgbClr val="FCAEAE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0BA-4663-99D1-C2CD3537EEE6}"/>
                </c:ext>
              </c:extLst>
            </c:dLbl>
            <c:dLbl>
              <c:idx val="1"/>
              <c:layout>
                <c:manualLayout>
                  <c:x val="9.4659980957976023E-3"/>
                  <c:y val="1.2351572627618816E-2"/>
                </c:manualLayout>
              </c:layout>
              <c:tx>
                <c:rich>
                  <a:bodyPr/>
                  <a:lstStyle/>
                  <a:p>
                    <a:fld id="{3538D9D5-6459-4910-988B-8752A1034C5B}" type="CELLRANGE">
                      <a:rPr lang="en-US"/>
                      <a:pPr/>
                      <a:t>[PLAGECELL]</a:t>
                    </a:fld>
                    <a:endParaRPr lang="fr-FR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F0BA-4663-99D1-C2CD3537EEE6}"/>
                </c:ext>
              </c:extLst>
            </c:dLbl>
            <c:dLbl>
              <c:idx val="2"/>
              <c:layout>
                <c:manualLayout>
                  <c:x val="1.3222346546510839E-2"/>
                  <c:y val="4.1585959278323141E-2"/>
                </c:manualLayout>
              </c:layout>
              <c:tx>
                <c:rich>
                  <a:bodyPr/>
                  <a:lstStyle/>
                  <a:p>
                    <a:fld id="{4515BF5C-B6A5-4D8B-8C82-1184009936E7}" type="CELLRANGE">
                      <a:rPr lang="en-US"/>
                      <a:pPr/>
                      <a:t>[PLAGECELL]</a:t>
                    </a:fld>
                    <a:endParaRPr lang="fr-FR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F0BA-4663-99D1-C2CD3537EEE6}"/>
                </c:ext>
              </c:extLst>
            </c:dLbl>
            <c:dLbl>
              <c:idx val="3"/>
              <c:layout>
                <c:manualLayout>
                  <c:x val="1.8856869222580799E-2"/>
                  <c:y val="3.9337160305192125E-2"/>
                </c:manualLayout>
              </c:layout>
              <c:tx>
                <c:rich>
                  <a:bodyPr/>
                  <a:lstStyle/>
                  <a:p>
                    <a:fld id="{1E0195C8-7196-4E4B-A174-4CF3C40324E4}" type="CELLRANGE">
                      <a:rPr lang="en-US"/>
                      <a:pPr/>
                      <a:t>[PLAGECELL]</a:t>
                    </a:fld>
                    <a:endParaRPr lang="fr-FR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F0BA-4663-99D1-C2CD3537EEE6}"/>
                </c:ext>
              </c:extLst>
            </c:dLbl>
            <c:dLbl>
              <c:idx val="4"/>
              <c:layout>
                <c:manualLayout>
                  <c:x val="-1.3072092608482308E-2"/>
                  <c:y val="6.1825150036503143E-2"/>
                </c:manualLayout>
              </c:layout>
              <c:tx>
                <c:rich>
                  <a:bodyPr/>
                  <a:lstStyle/>
                  <a:p>
                    <a:fld id="{698023A3-42A8-426C-84DF-0AB5025CBF4F}" type="CELLRANGE">
                      <a:rPr lang="en-US"/>
                      <a:pPr/>
                      <a:t>[PLAGECELL]</a:t>
                    </a:fld>
                    <a:endParaRPr lang="fr-FR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F0BA-4663-99D1-C2CD3537EE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'High hypothesis'!$N$23:$R$23</c:f>
              <c:strCache>
                <c:ptCount val="5"/>
                <c:pt idx="0">
                  <c:v> Y1 </c:v>
                </c:pt>
                <c:pt idx="1">
                  <c:v> Y2 </c:v>
                </c:pt>
                <c:pt idx="2">
                  <c:v> Y3 </c:v>
                </c:pt>
                <c:pt idx="3">
                  <c:v> Y4 </c:v>
                </c:pt>
                <c:pt idx="4">
                  <c:v> Y5 </c:v>
                </c:pt>
              </c:strCache>
            </c:strRef>
          </c:cat>
          <c:val>
            <c:numRef>
              <c:f>'High hypothesis'!$N$34:$R$34</c:f>
              <c:numCache>
                <c:formatCode>_-* #,##0\ "€"_-;\-* #,##0\ "€"_-;_-* "-"??\ "€"_-;_-@_-</c:formatCode>
                <c:ptCount val="5"/>
                <c:pt idx="0">
                  <c:v>0</c:v>
                </c:pt>
                <c:pt idx="1">
                  <c:v>79681.914920635012</c:v>
                </c:pt>
                <c:pt idx="2">
                  <c:v>225357.61942857172</c:v>
                </c:pt>
                <c:pt idx="3">
                  <c:v>340013.74929523835</c:v>
                </c:pt>
                <c:pt idx="4">
                  <c:v>673037.7020291558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datalabelsRange>
                <c15:f>'High hypothesis'!$N$35:$R$35</c15:f>
                <c15:dlblRangeCache>
                  <c:ptCount val="5"/>
                  <c:pt idx="0">
                    <c:v>40,00%</c:v>
                  </c:pt>
                  <c:pt idx="1">
                    <c:v>40,00%</c:v>
                  </c:pt>
                  <c:pt idx="2">
                    <c:v>50,00%</c:v>
                  </c:pt>
                  <c:pt idx="3">
                    <c:v>60,00%</c:v>
                  </c:pt>
                  <c:pt idx="4">
                    <c:v>70,00%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6-F0BA-4663-99D1-C2CD3537EE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95319312"/>
        <c:axId val="595321608"/>
      </c:lineChart>
      <c:catAx>
        <c:axId val="5953193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sz="1000" b="0" i="0" baseline="0">
                    <a:effectLst/>
                  </a:rPr>
                  <a:t>years of activity</a:t>
                </a:r>
                <a:endParaRPr lang="fr-FR" sz="1000">
                  <a:effectLst/>
                </a:endParaRPr>
              </a:p>
            </c:rich>
          </c:tx>
          <c:layout>
            <c:manualLayout>
              <c:xMode val="edge"/>
              <c:yMode val="edge"/>
              <c:x val="0.57189709505319175"/>
              <c:y val="0.728743935959598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solidFill>
            <a:srgbClr val="FF0000"/>
          </a:solidFill>
          <a:ln w="9525" cap="flat" cmpd="sng" algn="ctr">
            <a:solidFill>
              <a:srgbClr val="FF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95321608"/>
        <c:crosses val="autoZero"/>
        <c:auto val="1"/>
        <c:lblAlgn val="ctr"/>
        <c:lblOffset val="100"/>
        <c:noMultiLvlLbl val="0"/>
      </c:catAx>
      <c:valAx>
        <c:axId val="595321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9531931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E5A20E-A642-487D-BDE1-0AFFBCC7C16A}" type="doc">
      <dgm:prSet loTypeId="urn:microsoft.com/office/officeart/2005/8/layout/venn1" loCatId="relationship" qsTypeId="urn:microsoft.com/office/officeart/2005/8/quickstyle/simple1" qsCatId="simple" csTypeId="urn:microsoft.com/office/officeart/2005/8/colors/colorful1" csCatId="colorful" phldr="1"/>
      <dgm:spPr/>
    </dgm:pt>
    <dgm:pt modelId="{1289FBA0-38F2-4D3A-8BCB-453372669B4A}">
      <dgm:prSet phldrT="[Texte]"/>
      <dgm:spPr/>
      <dgm:t>
        <a:bodyPr/>
        <a:lstStyle/>
        <a:p>
          <a:r>
            <a:rPr lang="fr-FR" dirty="0">
              <a:latin typeface="Adobe Kaiti Std R" panose="02020400000000000000" pitchFamily="18" charset="-128"/>
              <a:ea typeface="Adobe Kaiti Std R" panose="02020400000000000000" pitchFamily="18" charset="-128"/>
            </a:rPr>
            <a:t>Sensations</a:t>
          </a:r>
        </a:p>
      </dgm:t>
    </dgm:pt>
    <dgm:pt modelId="{77F324EF-8B86-4DB3-A5B4-1DEB16E8DADE}" type="parTrans" cxnId="{ED7D739A-0EB9-410E-8EDF-A29D10698E00}">
      <dgm:prSet/>
      <dgm:spPr/>
      <dgm:t>
        <a:bodyPr/>
        <a:lstStyle/>
        <a:p>
          <a:endParaRPr lang="fr-FR"/>
        </a:p>
      </dgm:t>
    </dgm:pt>
    <dgm:pt modelId="{A074E5CB-E252-45B7-8EC4-4CA348D1B696}" type="sibTrans" cxnId="{ED7D739A-0EB9-410E-8EDF-A29D10698E00}">
      <dgm:prSet/>
      <dgm:spPr/>
      <dgm:t>
        <a:bodyPr/>
        <a:lstStyle/>
        <a:p>
          <a:endParaRPr lang="fr-FR"/>
        </a:p>
      </dgm:t>
    </dgm:pt>
    <dgm:pt modelId="{766796CD-E1F3-4B35-9600-F4630481BE64}">
      <dgm:prSet phldrT="[Texte]"/>
      <dgm:spPr/>
      <dgm:t>
        <a:bodyPr/>
        <a:lstStyle/>
        <a:p>
          <a:r>
            <a:rPr lang="fr-FR" dirty="0">
              <a:latin typeface="Adobe Kaiti Std R" panose="02020400000000000000" pitchFamily="18" charset="-128"/>
              <a:ea typeface="Adobe Kaiti Std R" panose="02020400000000000000" pitchFamily="18" charset="-128"/>
            </a:rPr>
            <a:t>Use </a:t>
          </a:r>
          <a:r>
            <a:rPr lang="fr-FR" dirty="0" err="1">
              <a:latin typeface="Adobe Kaiti Std R" panose="02020400000000000000" pitchFamily="18" charset="-128"/>
              <a:ea typeface="Adobe Kaiti Std R" panose="02020400000000000000" pitchFamily="18" charset="-128"/>
            </a:rPr>
            <a:t>your</a:t>
          </a:r>
          <a:r>
            <a:rPr lang="fr-FR" dirty="0">
              <a:latin typeface="Adobe Kaiti Std R" panose="02020400000000000000" pitchFamily="18" charset="-128"/>
              <a:ea typeface="Adobe Kaiti Std R" panose="02020400000000000000" pitchFamily="18" charset="-128"/>
            </a:rPr>
            <a:t> hands</a:t>
          </a:r>
        </a:p>
      </dgm:t>
    </dgm:pt>
    <dgm:pt modelId="{4AB271AA-7D7D-459A-89C6-A2E95A084F72}" type="parTrans" cxnId="{68C91D4D-D9C4-4021-9411-2890743708B6}">
      <dgm:prSet/>
      <dgm:spPr/>
      <dgm:t>
        <a:bodyPr/>
        <a:lstStyle/>
        <a:p>
          <a:endParaRPr lang="fr-FR"/>
        </a:p>
      </dgm:t>
    </dgm:pt>
    <dgm:pt modelId="{93D3D67A-5B02-4633-80CD-07BA3FD13EBD}" type="sibTrans" cxnId="{68C91D4D-D9C4-4021-9411-2890743708B6}">
      <dgm:prSet/>
      <dgm:spPr/>
      <dgm:t>
        <a:bodyPr/>
        <a:lstStyle/>
        <a:p>
          <a:endParaRPr lang="fr-FR"/>
        </a:p>
      </dgm:t>
    </dgm:pt>
    <dgm:pt modelId="{3D4009A0-8A0C-42B1-ACD9-A9C03B0CE071}">
      <dgm:prSet phldrT="[Texte]"/>
      <dgm:spPr/>
      <dgm:t>
        <a:bodyPr/>
        <a:lstStyle/>
        <a:p>
          <a:r>
            <a:rPr lang="fr-FR" dirty="0">
              <a:latin typeface="Adobe Kaiti Std R" panose="02020400000000000000" pitchFamily="18" charset="-128"/>
              <a:ea typeface="Adobe Kaiti Std R" panose="02020400000000000000" pitchFamily="18" charset="-128"/>
            </a:rPr>
            <a:t>Use </a:t>
          </a:r>
          <a:r>
            <a:rPr lang="fr-FR" dirty="0" err="1">
              <a:latin typeface="Adobe Kaiti Std R" panose="02020400000000000000" pitchFamily="18" charset="-128"/>
              <a:ea typeface="Adobe Kaiti Std R" panose="02020400000000000000" pitchFamily="18" charset="-128"/>
            </a:rPr>
            <a:t>your</a:t>
          </a:r>
          <a:r>
            <a:rPr lang="fr-FR" dirty="0">
              <a:latin typeface="Adobe Kaiti Std R" panose="02020400000000000000" pitchFamily="18" charset="-128"/>
              <a:ea typeface="Adobe Kaiti Std R" panose="02020400000000000000" pitchFamily="18" charset="-128"/>
            </a:rPr>
            <a:t> </a:t>
          </a:r>
          <a:r>
            <a:rPr lang="fr-FR" dirty="0" err="1">
              <a:latin typeface="Adobe Kaiti Std R" panose="02020400000000000000" pitchFamily="18" charset="-128"/>
              <a:ea typeface="Adobe Kaiti Std R" panose="02020400000000000000" pitchFamily="18" charset="-128"/>
            </a:rPr>
            <a:t>brain</a:t>
          </a:r>
          <a:endParaRPr lang="fr-FR" dirty="0">
            <a:latin typeface="Adobe Kaiti Std R" panose="02020400000000000000" pitchFamily="18" charset="-128"/>
            <a:ea typeface="Adobe Kaiti Std R" panose="02020400000000000000" pitchFamily="18" charset="-128"/>
          </a:endParaRPr>
        </a:p>
      </dgm:t>
    </dgm:pt>
    <dgm:pt modelId="{09943BAD-7024-4812-AA69-5735E62F867C}" type="parTrans" cxnId="{51618A28-7AD3-4630-8BE8-585674DE925D}">
      <dgm:prSet/>
      <dgm:spPr/>
      <dgm:t>
        <a:bodyPr/>
        <a:lstStyle/>
        <a:p>
          <a:endParaRPr lang="fr-FR"/>
        </a:p>
      </dgm:t>
    </dgm:pt>
    <dgm:pt modelId="{7F682A59-5119-4F79-865E-C64BA00DB81B}" type="sibTrans" cxnId="{51618A28-7AD3-4630-8BE8-585674DE925D}">
      <dgm:prSet/>
      <dgm:spPr/>
      <dgm:t>
        <a:bodyPr/>
        <a:lstStyle/>
        <a:p>
          <a:endParaRPr lang="fr-FR"/>
        </a:p>
      </dgm:t>
    </dgm:pt>
    <dgm:pt modelId="{78584B09-E653-4380-B185-FCCE9E636ED6}" type="pres">
      <dgm:prSet presAssocID="{51E5A20E-A642-487D-BDE1-0AFFBCC7C16A}" presName="compositeShape" presStyleCnt="0">
        <dgm:presLayoutVars>
          <dgm:chMax val="7"/>
          <dgm:dir/>
          <dgm:resizeHandles val="exact"/>
        </dgm:presLayoutVars>
      </dgm:prSet>
      <dgm:spPr/>
    </dgm:pt>
    <dgm:pt modelId="{9E9D8289-D075-4A15-B996-CF34C7492C95}" type="pres">
      <dgm:prSet presAssocID="{1289FBA0-38F2-4D3A-8BCB-453372669B4A}" presName="circ1" presStyleLbl="vennNode1" presStyleIdx="0" presStyleCnt="3"/>
      <dgm:spPr/>
    </dgm:pt>
    <dgm:pt modelId="{405FBF30-9381-482E-BCCD-4F99DDFEFBAB}" type="pres">
      <dgm:prSet presAssocID="{1289FBA0-38F2-4D3A-8BCB-453372669B4A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94E5147-7639-407D-B1AC-3188C5143190}" type="pres">
      <dgm:prSet presAssocID="{766796CD-E1F3-4B35-9600-F4630481BE64}" presName="circ2" presStyleLbl="vennNode1" presStyleIdx="1" presStyleCnt="3" custScaleX="103005" custScaleY="101415" custLinFactNeighborX="3311" custLinFactNeighborY="-1603"/>
      <dgm:spPr/>
    </dgm:pt>
    <dgm:pt modelId="{456371F8-CCDB-4B34-A163-931B29F21083}" type="pres">
      <dgm:prSet presAssocID="{766796CD-E1F3-4B35-9600-F4630481BE64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7272A30-214F-44DE-BB00-8A0BFDD4D4F2}" type="pres">
      <dgm:prSet presAssocID="{3D4009A0-8A0C-42B1-ACD9-A9C03B0CE071}" presName="circ3" presStyleLbl="vennNode1" presStyleIdx="2" presStyleCnt="3"/>
      <dgm:spPr/>
    </dgm:pt>
    <dgm:pt modelId="{53425002-B2D0-4832-A6C2-FEB3328F2303}" type="pres">
      <dgm:prSet presAssocID="{3D4009A0-8A0C-42B1-ACD9-A9C03B0CE071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51618A28-7AD3-4630-8BE8-585674DE925D}" srcId="{51E5A20E-A642-487D-BDE1-0AFFBCC7C16A}" destId="{3D4009A0-8A0C-42B1-ACD9-A9C03B0CE071}" srcOrd="2" destOrd="0" parTransId="{09943BAD-7024-4812-AA69-5735E62F867C}" sibTransId="{7F682A59-5119-4F79-865E-C64BA00DB81B}"/>
    <dgm:cxn modelId="{B2F66167-25F4-491E-9DA1-CEE93387634E}" type="presOf" srcId="{766796CD-E1F3-4B35-9600-F4630481BE64}" destId="{456371F8-CCDB-4B34-A163-931B29F21083}" srcOrd="1" destOrd="0" presId="urn:microsoft.com/office/officeart/2005/8/layout/venn1"/>
    <dgm:cxn modelId="{68C91D4D-D9C4-4021-9411-2890743708B6}" srcId="{51E5A20E-A642-487D-BDE1-0AFFBCC7C16A}" destId="{766796CD-E1F3-4B35-9600-F4630481BE64}" srcOrd="1" destOrd="0" parTransId="{4AB271AA-7D7D-459A-89C6-A2E95A084F72}" sibTransId="{93D3D67A-5B02-4633-80CD-07BA3FD13EBD}"/>
    <dgm:cxn modelId="{76DBCA8C-3DD0-45BE-87E2-BA93CC1349F6}" type="presOf" srcId="{1289FBA0-38F2-4D3A-8BCB-453372669B4A}" destId="{9E9D8289-D075-4A15-B996-CF34C7492C95}" srcOrd="0" destOrd="0" presId="urn:microsoft.com/office/officeart/2005/8/layout/venn1"/>
    <dgm:cxn modelId="{CFC85B93-F482-4170-AF32-A4584434A9EA}" type="presOf" srcId="{3D4009A0-8A0C-42B1-ACD9-A9C03B0CE071}" destId="{A7272A30-214F-44DE-BB00-8A0BFDD4D4F2}" srcOrd="0" destOrd="0" presId="urn:microsoft.com/office/officeart/2005/8/layout/venn1"/>
    <dgm:cxn modelId="{ED7D739A-0EB9-410E-8EDF-A29D10698E00}" srcId="{51E5A20E-A642-487D-BDE1-0AFFBCC7C16A}" destId="{1289FBA0-38F2-4D3A-8BCB-453372669B4A}" srcOrd="0" destOrd="0" parTransId="{77F324EF-8B86-4DB3-A5B4-1DEB16E8DADE}" sibTransId="{A074E5CB-E252-45B7-8EC4-4CA348D1B696}"/>
    <dgm:cxn modelId="{3D61C7A3-3143-4EDF-9485-598862C6C2F9}" type="presOf" srcId="{51E5A20E-A642-487D-BDE1-0AFFBCC7C16A}" destId="{78584B09-E653-4380-B185-FCCE9E636ED6}" srcOrd="0" destOrd="0" presId="urn:microsoft.com/office/officeart/2005/8/layout/venn1"/>
    <dgm:cxn modelId="{C79E15B4-A95A-461B-A92E-C605B9056937}" type="presOf" srcId="{766796CD-E1F3-4B35-9600-F4630481BE64}" destId="{C94E5147-7639-407D-B1AC-3188C5143190}" srcOrd="0" destOrd="0" presId="urn:microsoft.com/office/officeart/2005/8/layout/venn1"/>
    <dgm:cxn modelId="{D217EDB9-DABD-4D3E-9850-D9647942412B}" type="presOf" srcId="{3D4009A0-8A0C-42B1-ACD9-A9C03B0CE071}" destId="{53425002-B2D0-4832-A6C2-FEB3328F2303}" srcOrd="1" destOrd="0" presId="urn:microsoft.com/office/officeart/2005/8/layout/venn1"/>
    <dgm:cxn modelId="{5A919FC6-1644-47CB-88B5-D2E2867202C3}" type="presOf" srcId="{1289FBA0-38F2-4D3A-8BCB-453372669B4A}" destId="{405FBF30-9381-482E-BCCD-4F99DDFEFBAB}" srcOrd="1" destOrd="0" presId="urn:microsoft.com/office/officeart/2005/8/layout/venn1"/>
    <dgm:cxn modelId="{F1818F14-DF0C-4AAE-8967-893A95FF7507}" type="presParOf" srcId="{78584B09-E653-4380-B185-FCCE9E636ED6}" destId="{9E9D8289-D075-4A15-B996-CF34C7492C95}" srcOrd="0" destOrd="0" presId="urn:microsoft.com/office/officeart/2005/8/layout/venn1"/>
    <dgm:cxn modelId="{DFF1FF0D-3F31-4040-9FA7-BE2C0F30AB71}" type="presParOf" srcId="{78584B09-E653-4380-B185-FCCE9E636ED6}" destId="{405FBF30-9381-482E-BCCD-4F99DDFEFBAB}" srcOrd="1" destOrd="0" presId="urn:microsoft.com/office/officeart/2005/8/layout/venn1"/>
    <dgm:cxn modelId="{AB6C8F3B-7431-45F4-99F7-4475F1459970}" type="presParOf" srcId="{78584B09-E653-4380-B185-FCCE9E636ED6}" destId="{C94E5147-7639-407D-B1AC-3188C5143190}" srcOrd="2" destOrd="0" presId="urn:microsoft.com/office/officeart/2005/8/layout/venn1"/>
    <dgm:cxn modelId="{5B1036A3-C4BC-4336-9C68-19A3991D3181}" type="presParOf" srcId="{78584B09-E653-4380-B185-FCCE9E636ED6}" destId="{456371F8-CCDB-4B34-A163-931B29F21083}" srcOrd="3" destOrd="0" presId="urn:microsoft.com/office/officeart/2005/8/layout/venn1"/>
    <dgm:cxn modelId="{0E8E5B4B-F163-443B-B5A1-F4F6F2BEB75C}" type="presParOf" srcId="{78584B09-E653-4380-B185-FCCE9E636ED6}" destId="{A7272A30-214F-44DE-BB00-8A0BFDD4D4F2}" srcOrd="4" destOrd="0" presId="urn:microsoft.com/office/officeart/2005/8/layout/venn1"/>
    <dgm:cxn modelId="{ECEE6B87-A114-47BF-8466-B5F03AE78E60}" type="presParOf" srcId="{78584B09-E653-4380-B185-FCCE9E636ED6}" destId="{53425002-B2D0-4832-A6C2-FEB3328F2303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9D8289-D075-4A15-B996-CF34C7492C95}">
      <dsp:nvSpPr>
        <dsp:cNvPr id="0" name=""/>
        <dsp:cNvSpPr/>
      </dsp:nvSpPr>
      <dsp:spPr>
        <a:xfrm>
          <a:off x="1480728" y="55352"/>
          <a:ext cx="3200313" cy="3200313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kern="1200" dirty="0">
              <a:latin typeface="Adobe Kaiti Std R" panose="02020400000000000000" pitchFamily="18" charset="-128"/>
              <a:ea typeface="Adobe Kaiti Std R" panose="02020400000000000000" pitchFamily="18" charset="-128"/>
            </a:rPr>
            <a:t>Sensations</a:t>
          </a:r>
        </a:p>
      </dsp:txBody>
      <dsp:txXfrm>
        <a:off x="1907436" y="615406"/>
        <a:ext cx="2346896" cy="1440141"/>
      </dsp:txXfrm>
    </dsp:sp>
    <dsp:sp modelId="{C94E5147-7639-407D-B1AC-3188C5143190}">
      <dsp:nvSpPr>
        <dsp:cNvPr id="0" name=""/>
        <dsp:cNvSpPr/>
      </dsp:nvSpPr>
      <dsp:spPr>
        <a:xfrm>
          <a:off x="2693385" y="1981604"/>
          <a:ext cx="3296483" cy="3245598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kern="1200" dirty="0">
              <a:latin typeface="Adobe Kaiti Std R" panose="02020400000000000000" pitchFamily="18" charset="-128"/>
              <a:ea typeface="Adobe Kaiti Std R" panose="02020400000000000000" pitchFamily="18" charset="-128"/>
            </a:rPr>
            <a:t>Use </a:t>
          </a:r>
          <a:r>
            <a:rPr lang="fr-FR" sz="3700" kern="1200" dirty="0" err="1">
              <a:latin typeface="Adobe Kaiti Std R" panose="02020400000000000000" pitchFamily="18" charset="-128"/>
              <a:ea typeface="Adobe Kaiti Std R" panose="02020400000000000000" pitchFamily="18" charset="-128"/>
            </a:rPr>
            <a:t>your</a:t>
          </a:r>
          <a:r>
            <a:rPr lang="fr-FR" sz="3700" kern="1200" dirty="0">
              <a:latin typeface="Adobe Kaiti Std R" panose="02020400000000000000" pitchFamily="18" charset="-128"/>
              <a:ea typeface="Adobe Kaiti Std R" panose="02020400000000000000" pitchFamily="18" charset="-128"/>
            </a:rPr>
            <a:t> hands</a:t>
          </a:r>
        </a:p>
      </dsp:txBody>
      <dsp:txXfrm>
        <a:off x="3701560" y="2820051"/>
        <a:ext cx="1977889" cy="1785078"/>
      </dsp:txXfrm>
    </dsp:sp>
    <dsp:sp modelId="{A7272A30-214F-44DE-BB00-8A0BFDD4D4F2}">
      <dsp:nvSpPr>
        <dsp:cNvPr id="0" name=""/>
        <dsp:cNvSpPr/>
      </dsp:nvSpPr>
      <dsp:spPr>
        <a:xfrm>
          <a:off x="325948" y="2055548"/>
          <a:ext cx="3200313" cy="3200313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kern="1200" dirty="0">
              <a:latin typeface="Adobe Kaiti Std R" panose="02020400000000000000" pitchFamily="18" charset="-128"/>
              <a:ea typeface="Adobe Kaiti Std R" panose="02020400000000000000" pitchFamily="18" charset="-128"/>
            </a:rPr>
            <a:t>Use </a:t>
          </a:r>
          <a:r>
            <a:rPr lang="fr-FR" sz="3700" kern="1200" dirty="0" err="1">
              <a:latin typeface="Adobe Kaiti Std R" panose="02020400000000000000" pitchFamily="18" charset="-128"/>
              <a:ea typeface="Adobe Kaiti Std R" panose="02020400000000000000" pitchFamily="18" charset="-128"/>
            </a:rPr>
            <a:t>your</a:t>
          </a:r>
          <a:r>
            <a:rPr lang="fr-FR" sz="3700" kern="1200" dirty="0">
              <a:latin typeface="Adobe Kaiti Std R" panose="02020400000000000000" pitchFamily="18" charset="-128"/>
              <a:ea typeface="Adobe Kaiti Std R" panose="02020400000000000000" pitchFamily="18" charset="-128"/>
            </a:rPr>
            <a:t> </a:t>
          </a:r>
          <a:r>
            <a:rPr lang="fr-FR" sz="3700" kern="1200" dirty="0" err="1">
              <a:latin typeface="Adobe Kaiti Std R" panose="02020400000000000000" pitchFamily="18" charset="-128"/>
              <a:ea typeface="Adobe Kaiti Std R" panose="02020400000000000000" pitchFamily="18" charset="-128"/>
            </a:rPr>
            <a:t>brain</a:t>
          </a:r>
          <a:endParaRPr lang="fr-FR" sz="3700" kern="1200" dirty="0">
            <a:latin typeface="Adobe Kaiti Std R" panose="02020400000000000000" pitchFamily="18" charset="-128"/>
            <a:ea typeface="Adobe Kaiti Std R" panose="02020400000000000000" pitchFamily="18" charset="-128"/>
          </a:endParaRPr>
        </a:p>
      </dsp:txBody>
      <dsp:txXfrm>
        <a:off x="627311" y="2882295"/>
        <a:ext cx="1920188" cy="17601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2CFE96E7-48CF-4F3A-8866-7DA10DFF92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1A1803B-536E-4339-831E-D82A24E79F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3B962-5717-43E8-8CF8-00F7E3095ABA}" type="datetimeFigureOut">
              <a:rPr lang="fr-FR" smtClean="0"/>
              <a:t>13/07/2018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6BE71CE-EB93-481D-8291-BA9D90BCED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88B4453-1F91-4117-9281-A71487B4FC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6621DE-2CE8-4FEC-A731-563D35463C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38104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10FA5-98E6-FB4E-97B6-D4EB979E8963}" type="datetimeFigureOut">
              <a:rPr lang="en-US" smtClean="0"/>
              <a:t>7/13/2018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2E1E8-19DD-9846-964E-7494B0E7F51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7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Recadrer la photo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2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Mettre une photo d’une équipe soudée autour du véhicule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37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SWOT est </a:t>
            </a:r>
            <a:r>
              <a:rPr lang="fr-FR" dirty="0" err="1"/>
              <a:t>nulachier</a:t>
            </a:r>
            <a:r>
              <a:rPr lang="fr-FR" dirty="0"/>
              <a:t>, à approfondir !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20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SWOT est </a:t>
            </a:r>
            <a:r>
              <a:rPr lang="fr-FR" dirty="0" err="1"/>
              <a:t>nulachier</a:t>
            </a:r>
            <a:r>
              <a:rPr lang="fr-FR" dirty="0"/>
              <a:t>, à approfondir !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182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426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12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3890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3" name="Oval 2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hevron 32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5" name="Oval 14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hevron 15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384650" y="625033"/>
            <a:ext cx="1365810" cy="136581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217765" y="3738624"/>
            <a:ext cx="1365810" cy="136581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2A46FF-88B2-43C4-934E-2A99727BFB41}"/>
              </a:ext>
            </a:extLst>
          </p:cNvPr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7BFC4A7-C1A7-4C05-985D-CA6B747EAAF7}"/>
              </a:ext>
            </a:extLst>
          </p:cNvPr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20" name="Text Placeholder 42">
            <a:extLst>
              <a:ext uri="{FF2B5EF4-FFF2-40B4-BE49-F238E27FC236}">
                <a16:creationId xmlns:a16="http://schemas.microsoft.com/office/drawing/2014/main" id="{640D41DC-2EC3-489C-ADFC-15C9E48269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21" name="Group 4">
            <a:extLst>
              <a:ext uri="{FF2B5EF4-FFF2-40B4-BE49-F238E27FC236}">
                <a16:creationId xmlns:a16="http://schemas.microsoft.com/office/drawing/2014/main" id="{070BA68E-9240-4E04-90F5-529FE449996C}"/>
              </a:ext>
            </a:extLst>
          </p:cNvPr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2" name="Oval 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197120D0-5712-4C03-B8E3-AA6EDDF8694B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hevron 32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5FC23CC3-2590-4DC9-BC9D-1C01F5A48456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13">
            <a:extLst>
              <a:ext uri="{FF2B5EF4-FFF2-40B4-BE49-F238E27FC236}">
                <a16:creationId xmlns:a16="http://schemas.microsoft.com/office/drawing/2014/main" id="{1C946D3D-4057-4D55-9349-BAD197781B34}"/>
              </a:ext>
            </a:extLst>
          </p:cNvPr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5" name="Oval 14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31E514C9-A91D-477E-91C9-570B5878483A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hevron 15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8EA380EC-A895-4C74-BB31-397A2446ABCA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158072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3" name="Oval 2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hevron 32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5" name="Oval 14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hevron 15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430949" y="381965"/>
            <a:ext cx="1365810" cy="136581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-16354" y="4091651"/>
            <a:ext cx="12343392" cy="223970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A53D8B-E13F-4B36-BBB7-7602AE65AAA2}"/>
              </a:ext>
            </a:extLst>
          </p:cNvPr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F8503CF-D566-4699-AEC8-2484C53C840B}"/>
              </a:ext>
            </a:extLst>
          </p:cNvPr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9" name="Text Placeholder 42">
            <a:extLst>
              <a:ext uri="{FF2B5EF4-FFF2-40B4-BE49-F238E27FC236}">
                <a16:creationId xmlns:a16="http://schemas.microsoft.com/office/drawing/2014/main" id="{452F9DD1-EF38-453E-88CB-1086D8479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21" name="Group 4">
            <a:extLst>
              <a:ext uri="{FF2B5EF4-FFF2-40B4-BE49-F238E27FC236}">
                <a16:creationId xmlns:a16="http://schemas.microsoft.com/office/drawing/2014/main" id="{B1952983-2F9F-4291-93E2-FDAF3D9F8F44}"/>
              </a:ext>
            </a:extLst>
          </p:cNvPr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2" name="Oval 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F0030BE-DEF7-4D7C-AB1E-29F62B400548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hevron 32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C2B9B717-5CC4-43AF-9BF9-55819E54E37C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13">
            <a:extLst>
              <a:ext uri="{FF2B5EF4-FFF2-40B4-BE49-F238E27FC236}">
                <a16:creationId xmlns:a16="http://schemas.microsoft.com/office/drawing/2014/main" id="{95AE35AF-BE80-4445-AFBE-A0D3C8E28675}"/>
              </a:ext>
            </a:extLst>
          </p:cNvPr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5" name="Oval 14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CFFEFE3D-B4D8-4AC5-B0ED-E4E94B19CAF7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hevron 15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77E7842B-F4CA-4C39-A73A-712EE4B9A594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534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Servic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3" name="Oval 2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hevron 32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5" name="Oval 14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hevron 15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-21705" y="-34724"/>
            <a:ext cx="7035963" cy="6892725"/>
          </a:xfrm>
          <a:custGeom>
            <a:avLst/>
            <a:gdLst>
              <a:gd name="connsiteX0" fmla="*/ 0 w 7037409"/>
              <a:gd name="connsiteY0" fmla="*/ 6858000 h 6858000"/>
              <a:gd name="connsiteX1" fmla="*/ 1714500 w 7037409"/>
              <a:gd name="connsiteY1" fmla="*/ 0 h 6858000"/>
              <a:gd name="connsiteX2" fmla="*/ 7037409 w 7037409"/>
              <a:gd name="connsiteY2" fmla="*/ 0 h 6858000"/>
              <a:gd name="connsiteX3" fmla="*/ 5322909 w 7037409"/>
              <a:gd name="connsiteY3" fmla="*/ 6858000 h 6858000"/>
              <a:gd name="connsiteX4" fmla="*/ 0 w 7037409"/>
              <a:gd name="connsiteY4" fmla="*/ 6858000 h 6858000"/>
              <a:gd name="connsiteX0" fmla="*/ 10128 w 7047537"/>
              <a:gd name="connsiteY0" fmla="*/ 6858000 h 6858000"/>
              <a:gd name="connsiteX1" fmla="*/ 0 w 7047537"/>
              <a:gd name="connsiteY1" fmla="*/ 0 h 6858000"/>
              <a:gd name="connsiteX2" fmla="*/ 7047537 w 7047537"/>
              <a:gd name="connsiteY2" fmla="*/ 0 h 6858000"/>
              <a:gd name="connsiteX3" fmla="*/ 5333037 w 7047537"/>
              <a:gd name="connsiteY3" fmla="*/ 6858000 h 6858000"/>
              <a:gd name="connsiteX4" fmla="*/ 10128 w 7047537"/>
              <a:gd name="connsiteY4" fmla="*/ 6858000 h 6858000"/>
              <a:gd name="connsiteX0" fmla="*/ 10128 w 7080814"/>
              <a:gd name="connsiteY0" fmla="*/ 6858000 h 6858000"/>
              <a:gd name="connsiteX1" fmla="*/ 0 w 7080814"/>
              <a:gd name="connsiteY1" fmla="*/ 0 h 6858000"/>
              <a:gd name="connsiteX2" fmla="*/ 7047537 w 7080814"/>
              <a:gd name="connsiteY2" fmla="*/ 0 h 6858000"/>
              <a:gd name="connsiteX3" fmla="*/ 7080814 w 7080814"/>
              <a:gd name="connsiteY3" fmla="*/ 6858000 h 6858000"/>
              <a:gd name="connsiteX4" fmla="*/ 10128 w 7080814"/>
              <a:gd name="connsiteY4" fmla="*/ 6858000 h 6858000"/>
              <a:gd name="connsiteX0" fmla="*/ 10128 w 7080814"/>
              <a:gd name="connsiteY0" fmla="*/ 6858000 h 6858000"/>
              <a:gd name="connsiteX1" fmla="*/ 0 w 7080814"/>
              <a:gd name="connsiteY1" fmla="*/ 0 h 6858000"/>
              <a:gd name="connsiteX2" fmla="*/ 3459385 w 7080814"/>
              <a:gd name="connsiteY2" fmla="*/ 11575 h 6858000"/>
              <a:gd name="connsiteX3" fmla="*/ 7080814 w 7080814"/>
              <a:gd name="connsiteY3" fmla="*/ 6858000 h 6858000"/>
              <a:gd name="connsiteX4" fmla="*/ 10128 w 7080814"/>
              <a:gd name="connsiteY4" fmla="*/ 6858000 h 6858000"/>
              <a:gd name="connsiteX0" fmla="*/ 10128 w 7069239"/>
              <a:gd name="connsiteY0" fmla="*/ 6858000 h 6858000"/>
              <a:gd name="connsiteX1" fmla="*/ 0 w 7069239"/>
              <a:gd name="connsiteY1" fmla="*/ 0 h 6858000"/>
              <a:gd name="connsiteX2" fmla="*/ 3459385 w 7069239"/>
              <a:gd name="connsiteY2" fmla="*/ 11575 h 6858000"/>
              <a:gd name="connsiteX3" fmla="*/ 7069239 w 7069239"/>
              <a:gd name="connsiteY3" fmla="*/ 6858000 h 6858000"/>
              <a:gd name="connsiteX4" fmla="*/ 10128 w 7069239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69239" h="6858000">
                <a:moveTo>
                  <a:pt x="10128" y="6858000"/>
                </a:moveTo>
                <a:lnTo>
                  <a:pt x="0" y="0"/>
                </a:lnTo>
                <a:lnTo>
                  <a:pt x="3459385" y="11575"/>
                </a:lnTo>
                <a:lnTo>
                  <a:pt x="7069239" y="6858000"/>
                </a:lnTo>
                <a:lnTo>
                  <a:pt x="10128" y="6858000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ED0C15-A071-4194-B85B-0FF7AD6C98F1}"/>
              </a:ext>
            </a:extLst>
          </p:cNvPr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7A56996-2394-44E3-9283-62F8EAB38689}"/>
              </a:ext>
            </a:extLst>
          </p:cNvPr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8" name="Text Placeholder 42">
            <a:extLst>
              <a:ext uri="{FF2B5EF4-FFF2-40B4-BE49-F238E27FC236}">
                <a16:creationId xmlns:a16="http://schemas.microsoft.com/office/drawing/2014/main" id="{523FC717-B419-416F-8650-8AAAED26A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943233B7-DCFC-42D2-9CAF-1B470B50D163}"/>
              </a:ext>
            </a:extLst>
          </p:cNvPr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0" name="Oval 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BD9F531-B47E-4E40-B772-0EF3F2434837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hevron 32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3F5EFDFA-FB19-4AE9-9DB9-615FA75386F1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13">
            <a:extLst>
              <a:ext uri="{FF2B5EF4-FFF2-40B4-BE49-F238E27FC236}">
                <a16:creationId xmlns:a16="http://schemas.microsoft.com/office/drawing/2014/main" id="{A41F4564-CA50-48C6-A19E-ED376295A93B}"/>
              </a:ext>
            </a:extLst>
          </p:cNvPr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3" name="Oval 14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3E400E51-A445-4A0B-95A1-E1FCD4A9D0D7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hevron 15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68C1E743-2CDC-4DE5-BFF6-5461E910A3FF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29132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0" y="1817225"/>
            <a:ext cx="12292314" cy="36633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4" name="Rectangle 3"/>
          <p:cNvSpPr/>
          <p:nvPr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6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8" name="Oval 7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1" name="Oval 10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108DCBE-D9F1-4B12-AC58-586360F8A80E}"/>
              </a:ext>
            </a:extLst>
          </p:cNvPr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ADA488C-87D4-4C12-A5AF-15530526D401}"/>
              </a:ext>
            </a:extLst>
          </p:cNvPr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15CAFB27-1B46-4FDA-91FC-5F8FD8C3FCC4}"/>
              </a:ext>
            </a:extLst>
          </p:cNvPr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17" name="Oval 7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F6E663D4-5D73-4774-9C3E-95F899351C8D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hevron 8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7E4B4C13-457E-4B7F-9674-1ABAE779F0AE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9">
            <a:extLst>
              <a:ext uri="{FF2B5EF4-FFF2-40B4-BE49-F238E27FC236}">
                <a16:creationId xmlns:a16="http://schemas.microsoft.com/office/drawing/2014/main" id="{A03C5418-3371-4973-A3CF-EAFF6B9048D7}"/>
              </a:ext>
            </a:extLst>
          </p:cNvPr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0" name="Oval 10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164183A4-09A6-49E8-A8E1-4EFE12EA6955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hevron 12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66782909-1C5E-4161-B0D4-1B0888A8EA86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17057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 with Footer &amp;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/>
          <p:cNvSpPr txBox="1">
            <a:spLocks/>
          </p:cNvSpPr>
          <p:nvPr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4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16" name="Oval 15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hevron 16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9" name="Oval 18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hevron 19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676250E0-D245-4F5D-8D9B-87EC0F2C5337}"/>
              </a:ext>
            </a:extLst>
          </p:cNvPr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A81A8455-A2DB-4F4D-BA73-BA4F00C395E8}"/>
              </a:ext>
            </a:extLst>
          </p:cNvPr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grpSp>
        <p:nvGrpSpPr>
          <p:cNvPr id="23" name="Group 14">
            <a:extLst>
              <a:ext uri="{FF2B5EF4-FFF2-40B4-BE49-F238E27FC236}">
                <a16:creationId xmlns:a16="http://schemas.microsoft.com/office/drawing/2014/main" id="{88CF0C2A-9E07-46AC-8FD5-2E0B5A227898}"/>
              </a:ext>
            </a:extLst>
          </p:cNvPr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4" name="Oval 1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F08373AB-CD07-4983-B23C-03425BC33DC4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hevron 16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263781D1-915F-4980-82C5-4DA964D11797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17">
            <a:extLst>
              <a:ext uri="{FF2B5EF4-FFF2-40B4-BE49-F238E27FC236}">
                <a16:creationId xmlns:a16="http://schemas.microsoft.com/office/drawing/2014/main" id="{76AF8E68-B861-42DF-93F3-907667B2700D}"/>
              </a:ext>
            </a:extLst>
          </p:cNvPr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7" name="Oval 18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22F6AC67-1AB6-4DA4-A02A-7AE15C7AA885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hevron 19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8C77A28F-FCFE-4DAE-9C56-CB4510B1D0B6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85521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 with Footer &amp;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/>
          <p:cNvSpPr txBox="1">
            <a:spLocks/>
          </p:cNvSpPr>
          <p:nvPr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4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16" name="Oval 15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hevron 16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9" name="Oval 18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hevron 19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803F501-3F03-4DD5-9BDC-BC2E836E770F}"/>
              </a:ext>
            </a:extLst>
          </p:cNvPr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AA7CA2A2-F055-457F-B418-E4966812F84C}"/>
              </a:ext>
            </a:extLst>
          </p:cNvPr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grpSp>
        <p:nvGrpSpPr>
          <p:cNvPr id="23" name="Group 14">
            <a:extLst>
              <a:ext uri="{FF2B5EF4-FFF2-40B4-BE49-F238E27FC236}">
                <a16:creationId xmlns:a16="http://schemas.microsoft.com/office/drawing/2014/main" id="{9012F7D3-E6DE-4C43-BA31-BCA42C3350BA}"/>
              </a:ext>
            </a:extLst>
          </p:cNvPr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4" name="Oval 1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C127A661-9AF0-4899-8186-999710A64112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hevron 16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167AC087-BA80-4FB5-8744-FC3A46BF2145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17">
            <a:extLst>
              <a:ext uri="{FF2B5EF4-FFF2-40B4-BE49-F238E27FC236}">
                <a16:creationId xmlns:a16="http://schemas.microsoft.com/office/drawing/2014/main" id="{8645FC8E-BC28-45D9-B6AA-6BF4B64B79DF}"/>
              </a:ext>
            </a:extLst>
          </p:cNvPr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7" name="Oval 18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BC3BCCA7-DB60-4C0C-936A-6BF21EE53826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hevron 19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E1623206-4603-4378-B42B-C2F1C96E9DCC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30985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 with Footer &amp;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/>
          <p:cNvSpPr txBox="1">
            <a:spLocks/>
          </p:cNvSpPr>
          <p:nvPr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4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16" name="Oval 15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hevron 16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9" name="Oval 18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hevron 19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9C668805-BD4B-499F-A63B-F411AE1D8674}"/>
              </a:ext>
            </a:extLst>
          </p:cNvPr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42B045CE-4383-408F-89DB-8BAF455817E6}"/>
              </a:ext>
            </a:extLst>
          </p:cNvPr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grpSp>
        <p:nvGrpSpPr>
          <p:cNvPr id="23" name="Group 14">
            <a:extLst>
              <a:ext uri="{FF2B5EF4-FFF2-40B4-BE49-F238E27FC236}">
                <a16:creationId xmlns:a16="http://schemas.microsoft.com/office/drawing/2014/main" id="{29DD7CF8-2D09-44BC-9B79-252869970A1F}"/>
              </a:ext>
            </a:extLst>
          </p:cNvPr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4" name="Oval 1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CF965891-EF12-40F9-9671-F95CD9293DF0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hevron 16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460EE8EA-F69F-47C5-B1E0-9053731E7882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17">
            <a:extLst>
              <a:ext uri="{FF2B5EF4-FFF2-40B4-BE49-F238E27FC236}">
                <a16:creationId xmlns:a16="http://schemas.microsoft.com/office/drawing/2014/main" id="{070CB5A6-7179-4C23-94D3-45E5CE139002}"/>
              </a:ext>
            </a:extLst>
          </p:cNvPr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7" name="Oval 18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56EF0E19-42B3-426A-B7FF-83E09BC83B29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hevron 19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7D1A75ED-5DAF-4B77-9B8D-D62235ED34B5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05330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-60960" y="2468881"/>
            <a:ext cx="4744720" cy="29768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5"/>
          <p:cNvSpPr txBox="1">
            <a:spLocks/>
          </p:cNvSpPr>
          <p:nvPr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8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0" name="Oval 19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hevron 20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3" name="Oval 22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hevron 23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14D7C7-917C-4B45-BF42-05BF96DD8791}"/>
              </a:ext>
            </a:extLst>
          </p:cNvPr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901F1F3-9321-4EA2-B36D-57D5CF913716}"/>
              </a:ext>
            </a:extLst>
          </p:cNvPr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grpSp>
        <p:nvGrpSpPr>
          <p:cNvPr id="15" name="Group 18">
            <a:extLst>
              <a:ext uri="{FF2B5EF4-FFF2-40B4-BE49-F238E27FC236}">
                <a16:creationId xmlns:a16="http://schemas.microsoft.com/office/drawing/2014/main" id="{E3E73BD2-9946-4605-A772-E247F8F8D963}"/>
              </a:ext>
            </a:extLst>
          </p:cNvPr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5" name="Oval 19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C983D21E-FCE0-489B-BE4B-44871151CBFB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hevron 20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1EAE2CFD-B202-4118-AD81-85C4729CF9B5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1">
            <a:extLst>
              <a:ext uri="{FF2B5EF4-FFF2-40B4-BE49-F238E27FC236}">
                <a16:creationId xmlns:a16="http://schemas.microsoft.com/office/drawing/2014/main" id="{2E91973B-4E84-4ABB-9AE6-B197CFB8869E}"/>
              </a:ext>
            </a:extLst>
          </p:cNvPr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8" name="Oval 2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5BD49289-1D26-41DC-BB87-3B8E1F170863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hevron 23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9C11946F-6FD4-49F0-B3F7-6B7C7BF9B727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51739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i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-1" y="4087906"/>
            <a:ext cx="12338613" cy="22846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/>
          <p:cNvSpPr txBox="1">
            <a:spLocks/>
          </p:cNvSpPr>
          <p:nvPr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5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17" name="Oval 16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hevron 17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1" name="Oval 20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hevron 21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48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142999" y="1855693"/>
            <a:ext cx="2057401" cy="353657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6BDCF8-A3E5-4603-BCC8-C4EFBDC5586E}"/>
              </a:ext>
            </a:extLst>
          </p:cNvPr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3DBAD4B6-63A2-4D66-B8AE-8853FEDD8AAF}"/>
              </a:ext>
            </a:extLst>
          </p:cNvPr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grpSp>
        <p:nvGrpSpPr>
          <p:cNvPr id="26" name="Group 15">
            <a:extLst>
              <a:ext uri="{FF2B5EF4-FFF2-40B4-BE49-F238E27FC236}">
                <a16:creationId xmlns:a16="http://schemas.microsoft.com/office/drawing/2014/main" id="{C05235EE-43F7-45D0-A58C-2F9E87C75070}"/>
              </a:ext>
            </a:extLst>
          </p:cNvPr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7" name="Oval 16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9AE882D2-48EF-43CE-A51E-0D7D615C0203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hevron 17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5FD40A98-C224-4604-BEB2-BA57C00C10D0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19">
            <a:extLst>
              <a:ext uri="{FF2B5EF4-FFF2-40B4-BE49-F238E27FC236}">
                <a16:creationId xmlns:a16="http://schemas.microsoft.com/office/drawing/2014/main" id="{4D2A2F4A-5A48-4A81-BB02-83C0BD3102A7}"/>
              </a:ext>
            </a:extLst>
          </p:cNvPr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30" name="Oval 20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1F9A525-BBEA-4A37-9868-96F05E77E6F5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hevron 21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9E571B74-CC10-444D-B88C-E2C35F280A8D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27931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3" name="Oval 2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5" name="Oval 14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hevron 15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-21705" y="-34724"/>
            <a:ext cx="7035963" cy="6892725"/>
          </a:xfrm>
          <a:custGeom>
            <a:avLst/>
            <a:gdLst>
              <a:gd name="connsiteX0" fmla="*/ 0 w 7037409"/>
              <a:gd name="connsiteY0" fmla="*/ 6858000 h 6858000"/>
              <a:gd name="connsiteX1" fmla="*/ 1714500 w 7037409"/>
              <a:gd name="connsiteY1" fmla="*/ 0 h 6858000"/>
              <a:gd name="connsiteX2" fmla="*/ 7037409 w 7037409"/>
              <a:gd name="connsiteY2" fmla="*/ 0 h 6858000"/>
              <a:gd name="connsiteX3" fmla="*/ 5322909 w 7037409"/>
              <a:gd name="connsiteY3" fmla="*/ 6858000 h 6858000"/>
              <a:gd name="connsiteX4" fmla="*/ 0 w 7037409"/>
              <a:gd name="connsiteY4" fmla="*/ 6858000 h 6858000"/>
              <a:gd name="connsiteX0" fmla="*/ 10128 w 7047537"/>
              <a:gd name="connsiteY0" fmla="*/ 6858000 h 6858000"/>
              <a:gd name="connsiteX1" fmla="*/ 0 w 7047537"/>
              <a:gd name="connsiteY1" fmla="*/ 0 h 6858000"/>
              <a:gd name="connsiteX2" fmla="*/ 7047537 w 7047537"/>
              <a:gd name="connsiteY2" fmla="*/ 0 h 6858000"/>
              <a:gd name="connsiteX3" fmla="*/ 5333037 w 7047537"/>
              <a:gd name="connsiteY3" fmla="*/ 6858000 h 6858000"/>
              <a:gd name="connsiteX4" fmla="*/ 10128 w 7047537"/>
              <a:gd name="connsiteY4" fmla="*/ 6858000 h 6858000"/>
              <a:gd name="connsiteX0" fmla="*/ 10128 w 7080814"/>
              <a:gd name="connsiteY0" fmla="*/ 6858000 h 6858000"/>
              <a:gd name="connsiteX1" fmla="*/ 0 w 7080814"/>
              <a:gd name="connsiteY1" fmla="*/ 0 h 6858000"/>
              <a:gd name="connsiteX2" fmla="*/ 7047537 w 7080814"/>
              <a:gd name="connsiteY2" fmla="*/ 0 h 6858000"/>
              <a:gd name="connsiteX3" fmla="*/ 7080814 w 7080814"/>
              <a:gd name="connsiteY3" fmla="*/ 6858000 h 6858000"/>
              <a:gd name="connsiteX4" fmla="*/ 10128 w 7080814"/>
              <a:gd name="connsiteY4" fmla="*/ 6858000 h 6858000"/>
              <a:gd name="connsiteX0" fmla="*/ 10128 w 7080814"/>
              <a:gd name="connsiteY0" fmla="*/ 6858000 h 6858000"/>
              <a:gd name="connsiteX1" fmla="*/ 0 w 7080814"/>
              <a:gd name="connsiteY1" fmla="*/ 0 h 6858000"/>
              <a:gd name="connsiteX2" fmla="*/ 3459385 w 7080814"/>
              <a:gd name="connsiteY2" fmla="*/ 11575 h 6858000"/>
              <a:gd name="connsiteX3" fmla="*/ 7080814 w 7080814"/>
              <a:gd name="connsiteY3" fmla="*/ 6858000 h 6858000"/>
              <a:gd name="connsiteX4" fmla="*/ 10128 w 7080814"/>
              <a:gd name="connsiteY4" fmla="*/ 6858000 h 6858000"/>
              <a:gd name="connsiteX0" fmla="*/ 10128 w 7069239"/>
              <a:gd name="connsiteY0" fmla="*/ 6858000 h 6858000"/>
              <a:gd name="connsiteX1" fmla="*/ 0 w 7069239"/>
              <a:gd name="connsiteY1" fmla="*/ 0 h 6858000"/>
              <a:gd name="connsiteX2" fmla="*/ 3459385 w 7069239"/>
              <a:gd name="connsiteY2" fmla="*/ 11575 h 6858000"/>
              <a:gd name="connsiteX3" fmla="*/ 7069239 w 7069239"/>
              <a:gd name="connsiteY3" fmla="*/ 6858000 h 6858000"/>
              <a:gd name="connsiteX4" fmla="*/ 10128 w 7069239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69239" h="6858000">
                <a:moveTo>
                  <a:pt x="10128" y="6858000"/>
                </a:moveTo>
                <a:lnTo>
                  <a:pt x="0" y="0"/>
                </a:lnTo>
                <a:lnTo>
                  <a:pt x="3459385" y="11575"/>
                </a:lnTo>
                <a:lnTo>
                  <a:pt x="7069239" y="6858000"/>
                </a:lnTo>
                <a:lnTo>
                  <a:pt x="10128" y="6858000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6412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0" y="1377387"/>
            <a:ext cx="12292314" cy="410322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9381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ny 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3" name="Oval 2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5" name="Oval 14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hevron 15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0" y="3391382"/>
            <a:ext cx="5220182" cy="3507129"/>
          </a:xfrm>
          <a:custGeom>
            <a:avLst/>
            <a:gdLst>
              <a:gd name="connsiteX0" fmla="*/ 0 w 4027990"/>
              <a:gd name="connsiteY0" fmla="*/ 3507129 h 3507129"/>
              <a:gd name="connsiteX1" fmla="*/ 0 w 4027990"/>
              <a:gd name="connsiteY1" fmla="*/ 0 h 3507129"/>
              <a:gd name="connsiteX2" fmla="*/ 4027990 w 4027990"/>
              <a:gd name="connsiteY2" fmla="*/ 0 h 3507129"/>
              <a:gd name="connsiteX3" fmla="*/ 4027990 w 4027990"/>
              <a:gd name="connsiteY3" fmla="*/ 3507129 h 3507129"/>
              <a:gd name="connsiteX4" fmla="*/ 0 w 4027990"/>
              <a:gd name="connsiteY4" fmla="*/ 3507129 h 3507129"/>
              <a:gd name="connsiteX0" fmla="*/ 0 w 5220182"/>
              <a:gd name="connsiteY0" fmla="*/ 3507129 h 3507129"/>
              <a:gd name="connsiteX1" fmla="*/ 0 w 5220182"/>
              <a:gd name="connsiteY1" fmla="*/ 0 h 3507129"/>
              <a:gd name="connsiteX2" fmla="*/ 4027990 w 5220182"/>
              <a:gd name="connsiteY2" fmla="*/ 0 h 3507129"/>
              <a:gd name="connsiteX3" fmla="*/ 5220182 w 5220182"/>
              <a:gd name="connsiteY3" fmla="*/ 3507129 h 3507129"/>
              <a:gd name="connsiteX4" fmla="*/ 0 w 5220182"/>
              <a:gd name="connsiteY4" fmla="*/ 3507129 h 350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0182" h="3507129">
                <a:moveTo>
                  <a:pt x="0" y="3507129"/>
                </a:moveTo>
                <a:lnTo>
                  <a:pt x="0" y="0"/>
                </a:lnTo>
                <a:lnTo>
                  <a:pt x="4027990" y="0"/>
                </a:lnTo>
                <a:lnTo>
                  <a:pt x="5220182" y="3507129"/>
                </a:lnTo>
                <a:lnTo>
                  <a:pt x="0" y="3507129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2770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ny 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3" name="Oval 2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5" name="Oval 14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hevron 15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-1" y="1545221"/>
            <a:ext cx="12408061" cy="20776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942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3" name="Oval 2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5" name="Oval 14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hevron 15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25430" y="2766350"/>
            <a:ext cx="1365810" cy="136581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2720053" y="3796497"/>
            <a:ext cx="1365810" cy="136581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0663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3" name="Oval 2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5" name="Oval 14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hevron 15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384650" y="625033"/>
            <a:ext cx="1365810" cy="136581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217765" y="3738624"/>
            <a:ext cx="1365810" cy="136581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6617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ur Servic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3" name="Oval 2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5" name="Oval 14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hevron 15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-21705" y="-34724"/>
            <a:ext cx="7035963" cy="6892725"/>
          </a:xfrm>
          <a:custGeom>
            <a:avLst/>
            <a:gdLst>
              <a:gd name="connsiteX0" fmla="*/ 0 w 7037409"/>
              <a:gd name="connsiteY0" fmla="*/ 6858000 h 6858000"/>
              <a:gd name="connsiteX1" fmla="*/ 1714500 w 7037409"/>
              <a:gd name="connsiteY1" fmla="*/ 0 h 6858000"/>
              <a:gd name="connsiteX2" fmla="*/ 7037409 w 7037409"/>
              <a:gd name="connsiteY2" fmla="*/ 0 h 6858000"/>
              <a:gd name="connsiteX3" fmla="*/ 5322909 w 7037409"/>
              <a:gd name="connsiteY3" fmla="*/ 6858000 h 6858000"/>
              <a:gd name="connsiteX4" fmla="*/ 0 w 7037409"/>
              <a:gd name="connsiteY4" fmla="*/ 6858000 h 6858000"/>
              <a:gd name="connsiteX0" fmla="*/ 10128 w 7047537"/>
              <a:gd name="connsiteY0" fmla="*/ 6858000 h 6858000"/>
              <a:gd name="connsiteX1" fmla="*/ 0 w 7047537"/>
              <a:gd name="connsiteY1" fmla="*/ 0 h 6858000"/>
              <a:gd name="connsiteX2" fmla="*/ 7047537 w 7047537"/>
              <a:gd name="connsiteY2" fmla="*/ 0 h 6858000"/>
              <a:gd name="connsiteX3" fmla="*/ 5333037 w 7047537"/>
              <a:gd name="connsiteY3" fmla="*/ 6858000 h 6858000"/>
              <a:gd name="connsiteX4" fmla="*/ 10128 w 7047537"/>
              <a:gd name="connsiteY4" fmla="*/ 6858000 h 6858000"/>
              <a:gd name="connsiteX0" fmla="*/ 10128 w 7080814"/>
              <a:gd name="connsiteY0" fmla="*/ 6858000 h 6858000"/>
              <a:gd name="connsiteX1" fmla="*/ 0 w 7080814"/>
              <a:gd name="connsiteY1" fmla="*/ 0 h 6858000"/>
              <a:gd name="connsiteX2" fmla="*/ 7047537 w 7080814"/>
              <a:gd name="connsiteY2" fmla="*/ 0 h 6858000"/>
              <a:gd name="connsiteX3" fmla="*/ 7080814 w 7080814"/>
              <a:gd name="connsiteY3" fmla="*/ 6858000 h 6858000"/>
              <a:gd name="connsiteX4" fmla="*/ 10128 w 7080814"/>
              <a:gd name="connsiteY4" fmla="*/ 6858000 h 6858000"/>
              <a:gd name="connsiteX0" fmla="*/ 10128 w 7080814"/>
              <a:gd name="connsiteY0" fmla="*/ 6858000 h 6858000"/>
              <a:gd name="connsiteX1" fmla="*/ 0 w 7080814"/>
              <a:gd name="connsiteY1" fmla="*/ 0 h 6858000"/>
              <a:gd name="connsiteX2" fmla="*/ 3459385 w 7080814"/>
              <a:gd name="connsiteY2" fmla="*/ 11575 h 6858000"/>
              <a:gd name="connsiteX3" fmla="*/ 7080814 w 7080814"/>
              <a:gd name="connsiteY3" fmla="*/ 6858000 h 6858000"/>
              <a:gd name="connsiteX4" fmla="*/ 10128 w 7080814"/>
              <a:gd name="connsiteY4" fmla="*/ 6858000 h 6858000"/>
              <a:gd name="connsiteX0" fmla="*/ 10128 w 7069239"/>
              <a:gd name="connsiteY0" fmla="*/ 6858000 h 6858000"/>
              <a:gd name="connsiteX1" fmla="*/ 0 w 7069239"/>
              <a:gd name="connsiteY1" fmla="*/ 0 h 6858000"/>
              <a:gd name="connsiteX2" fmla="*/ 3459385 w 7069239"/>
              <a:gd name="connsiteY2" fmla="*/ 11575 h 6858000"/>
              <a:gd name="connsiteX3" fmla="*/ 7069239 w 7069239"/>
              <a:gd name="connsiteY3" fmla="*/ 6858000 h 6858000"/>
              <a:gd name="connsiteX4" fmla="*/ 10128 w 7069239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69239" h="6858000">
                <a:moveTo>
                  <a:pt x="10128" y="6858000"/>
                </a:moveTo>
                <a:lnTo>
                  <a:pt x="0" y="0"/>
                </a:lnTo>
                <a:lnTo>
                  <a:pt x="3459385" y="11575"/>
                </a:lnTo>
                <a:lnTo>
                  <a:pt x="7069239" y="6858000"/>
                </a:lnTo>
                <a:lnTo>
                  <a:pt x="10128" y="6858000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2321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0" y="1377387"/>
            <a:ext cx="12292314" cy="410322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9529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292314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6485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 with Footer &amp;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3" name="Oval 2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5" name="Oval 14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hevron 15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5246882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usiness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381760" y="1843914"/>
            <a:ext cx="1747520" cy="174752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952240" y="2991544"/>
            <a:ext cx="1747520" cy="174752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359862" y="4474904"/>
            <a:ext cx="1747520" cy="174752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20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2" name="Oval 21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hevron 2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23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5" name="Oval 24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hevron 25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37149933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292314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6910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usiness Pla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-1" y="3200400"/>
            <a:ext cx="12408061" cy="36576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-1" y="128915"/>
            <a:ext cx="3962401" cy="672908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8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0" name="Oval 19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hevron 20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3" name="Oval 22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hevron 23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8821603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0" y="1817225"/>
            <a:ext cx="12292314" cy="36633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6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1" name="Oval 10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95470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usiness Pla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965201" y="2165852"/>
            <a:ext cx="2092960" cy="267885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5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18" name="Oval 17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hevron 18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1" name="Oval 20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hevron 21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63066885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er Profi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-121920" y="2103120"/>
            <a:ext cx="6217920" cy="2773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5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18" name="Oval 17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hevron 18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1" name="Oval 20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hevron 21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8587218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er Profil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341120" y="2103120"/>
            <a:ext cx="4754880" cy="2773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136342" y="4876800"/>
            <a:ext cx="1565720" cy="130293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7789296" y="4876800"/>
            <a:ext cx="1565720" cy="130293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437225" y="4876800"/>
            <a:ext cx="1565720" cy="130293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20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2" name="Oval 21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hevron 2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23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5" name="Oval 24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hevron 25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055755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er Profilin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230649" y="2002536"/>
            <a:ext cx="1470621" cy="303580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4685186" y="2002536"/>
            <a:ext cx="1470621" cy="303580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8139723" y="2002536"/>
            <a:ext cx="1470621" cy="303580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6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18" name="Oval 17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hevron 19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4" name="Oval 23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hevron 24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1184219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lann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-1" y="3429000"/>
            <a:ext cx="12338613" cy="2943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5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17" name="Oval 16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hevron 17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1" name="Oval 20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hevron 21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0176795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ur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377440"/>
            <a:ext cx="12330953" cy="230631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3528083" cy="46837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8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0" name="Oval 19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hevron 20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3" name="Oval 22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hevron 23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20600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 with Footer &amp;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4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16" name="Oval 15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hevron 16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9" name="Oval 18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hevron 19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2982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ur Servic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082040" y="1920240"/>
            <a:ext cx="2971800" cy="2971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599940" y="1920240"/>
            <a:ext cx="2971800" cy="2971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117840" y="1920240"/>
            <a:ext cx="2971800" cy="2971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7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1" name="Oval 20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hevron 21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4" name="Oval 23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hevron 24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4953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with Footer &amp;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3" name="Oval 2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hevron 32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5" name="Oval 14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hevron 15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1E019F-00F3-4724-8757-1B0A9949465C}"/>
              </a:ext>
            </a:extLst>
          </p:cNvPr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3B0D6272-D40D-4EF7-8273-93B1569DDC48}"/>
              </a:ext>
            </a:extLst>
          </p:cNvPr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8" name="Text Placeholder 42">
            <a:extLst>
              <a:ext uri="{FF2B5EF4-FFF2-40B4-BE49-F238E27FC236}">
                <a16:creationId xmlns:a16="http://schemas.microsoft.com/office/drawing/2014/main" id="{E9DFD53F-E351-426B-AE73-C903959062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99321E7C-BD89-49D4-8F76-5EB5E6B497EB}"/>
              </a:ext>
            </a:extLst>
          </p:cNvPr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0" name="Oval 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889BAB4-A857-4887-91C6-87798F490212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hevron 32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7514C613-4BB0-4E7C-B1DB-C52D5E712D43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13">
            <a:extLst>
              <a:ext uri="{FF2B5EF4-FFF2-40B4-BE49-F238E27FC236}">
                <a16:creationId xmlns:a16="http://schemas.microsoft.com/office/drawing/2014/main" id="{581D7CA8-9CFC-418F-8439-0818331A3E89}"/>
              </a:ext>
            </a:extLst>
          </p:cNvPr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3" name="Oval 14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82791B4-3C95-497E-AE4C-EF26643213C8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hevron 15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80D33707-F930-4F88-B89C-B4801FCA0D63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49748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 with Footer &amp;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4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16" name="Oval 15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hevron 16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9" name="Oval 18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hevron 19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92029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753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4079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 with Footer &amp;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4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16" name="Oval 15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hevron 16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9" name="Oval 18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hevron 19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602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ur Servic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-34724" y="-34724"/>
            <a:ext cx="3940646" cy="456638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4723" y="3249227"/>
            <a:ext cx="12315462" cy="1282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9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1" name="Oval 20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hevron 21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4" name="Oval 23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hevron 24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17179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ur Servic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634549" y="3870664"/>
            <a:ext cx="1728216" cy="172821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578759" y="3870664"/>
            <a:ext cx="1728216" cy="172821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7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0" name="Oval 19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hevron 20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3" name="Oval 22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hevron 23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15857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016149" y="1991768"/>
            <a:ext cx="2499615" cy="21275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569226" y="1991768"/>
            <a:ext cx="2499615" cy="21275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122303" y="1991768"/>
            <a:ext cx="2499615" cy="21275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675380" y="1991768"/>
            <a:ext cx="2499615" cy="21275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7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2" name="Oval 21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hevron 2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23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5" name="Oval 24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hevron 25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31028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24277" y="1439501"/>
            <a:ext cx="3223034" cy="54184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7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19" name="Oval 18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hevron 19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2" name="Oval 21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hevron 2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29616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114196" y="1963246"/>
            <a:ext cx="1965960" cy="196596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321187" y="1958726"/>
            <a:ext cx="1835640" cy="1983582"/>
          </a:xfrm>
          <a:custGeom>
            <a:avLst/>
            <a:gdLst>
              <a:gd name="connsiteX0" fmla="*/ 0 w 1965960"/>
              <a:gd name="connsiteY0" fmla="*/ 982980 h 1965960"/>
              <a:gd name="connsiteX1" fmla="*/ 982980 w 1965960"/>
              <a:gd name="connsiteY1" fmla="*/ 0 h 1965960"/>
              <a:gd name="connsiteX2" fmla="*/ 1965960 w 1965960"/>
              <a:gd name="connsiteY2" fmla="*/ 982980 h 1965960"/>
              <a:gd name="connsiteX3" fmla="*/ 982980 w 1965960"/>
              <a:gd name="connsiteY3" fmla="*/ 1965960 h 1965960"/>
              <a:gd name="connsiteX4" fmla="*/ 0 w 1965960"/>
              <a:gd name="connsiteY4" fmla="*/ 982980 h 1965960"/>
              <a:gd name="connsiteX0" fmla="*/ 0 w 2042556"/>
              <a:gd name="connsiteY0" fmla="*/ 982980 h 1967129"/>
              <a:gd name="connsiteX1" fmla="*/ 982980 w 2042556"/>
              <a:gd name="connsiteY1" fmla="*/ 0 h 1967129"/>
              <a:gd name="connsiteX2" fmla="*/ 1965960 w 2042556"/>
              <a:gd name="connsiteY2" fmla="*/ 982980 h 1967129"/>
              <a:gd name="connsiteX3" fmla="*/ 1847919 w 2042556"/>
              <a:gd name="connsiteY3" fmla="*/ 1178306 h 1967129"/>
              <a:gd name="connsiteX4" fmla="*/ 982980 w 2042556"/>
              <a:gd name="connsiteY4" fmla="*/ 1965960 h 1967129"/>
              <a:gd name="connsiteX5" fmla="*/ 0 w 2042556"/>
              <a:gd name="connsiteY5" fmla="*/ 982980 h 1967129"/>
              <a:gd name="connsiteX0" fmla="*/ 0 w 2039291"/>
              <a:gd name="connsiteY0" fmla="*/ 982980 h 1981733"/>
              <a:gd name="connsiteX1" fmla="*/ 982980 w 2039291"/>
              <a:gd name="connsiteY1" fmla="*/ 0 h 1981733"/>
              <a:gd name="connsiteX2" fmla="*/ 1965960 w 2039291"/>
              <a:gd name="connsiteY2" fmla="*/ 982980 h 1981733"/>
              <a:gd name="connsiteX3" fmla="*/ 1835219 w 2039291"/>
              <a:gd name="connsiteY3" fmla="*/ 1546606 h 1981733"/>
              <a:gd name="connsiteX4" fmla="*/ 982980 w 2039291"/>
              <a:gd name="connsiteY4" fmla="*/ 1965960 h 1981733"/>
              <a:gd name="connsiteX5" fmla="*/ 0 w 2039291"/>
              <a:gd name="connsiteY5" fmla="*/ 982980 h 1981733"/>
              <a:gd name="connsiteX0" fmla="*/ 0 w 2036992"/>
              <a:gd name="connsiteY0" fmla="*/ 982980 h 1981474"/>
              <a:gd name="connsiteX1" fmla="*/ 982980 w 2036992"/>
              <a:gd name="connsiteY1" fmla="*/ 0 h 1981474"/>
              <a:gd name="connsiteX2" fmla="*/ 1965960 w 2036992"/>
              <a:gd name="connsiteY2" fmla="*/ 982980 h 1981474"/>
              <a:gd name="connsiteX3" fmla="*/ 1825694 w 2036992"/>
              <a:gd name="connsiteY3" fmla="*/ 1543431 h 1981474"/>
              <a:gd name="connsiteX4" fmla="*/ 982980 w 2036992"/>
              <a:gd name="connsiteY4" fmla="*/ 1965960 h 1981474"/>
              <a:gd name="connsiteX5" fmla="*/ 0 w 2036992"/>
              <a:gd name="connsiteY5" fmla="*/ 982980 h 1981474"/>
              <a:gd name="connsiteX0" fmla="*/ 0 w 1947133"/>
              <a:gd name="connsiteY0" fmla="*/ 998052 h 1996546"/>
              <a:gd name="connsiteX1" fmla="*/ 982980 w 1947133"/>
              <a:gd name="connsiteY1" fmla="*/ 15072 h 1996546"/>
              <a:gd name="connsiteX2" fmla="*/ 1826260 w 1947133"/>
              <a:gd name="connsiteY2" fmla="*/ 458302 h 1996546"/>
              <a:gd name="connsiteX3" fmla="*/ 1825694 w 1947133"/>
              <a:gd name="connsiteY3" fmla="*/ 1558503 h 1996546"/>
              <a:gd name="connsiteX4" fmla="*/ 982980 w 1947133"/>
              <a:gd name="connsiteY4" fmla="*/ 1981032 h 1996546"/>
              <a:gd name="connsiteX5" fmla="*/ 0 w 1947133"/>
              <a:gd name="connsiteY5" fmla="*/ 998052 h 1996546"/>
              <a:gd name="connsiteX0" fmla="*/ 0 w 1880242"/>
              <a:gd name="connsiteY0" fmla="*/ 998052 h 1996546"/>
              <a:gd name="connsiteX1" fmla="*/ 982980 w 1880242"/>
              <a:gd name="connsiteY1" fmla="*/ 15072 h 1996546"/>
              <a:gd name="connsiteX2" fmla="*/ 1826260 w 1880242"/>
              <a:gd name="connsiteY2" fmla="*/ 458302 h 1996546"/>
              <a:gd name="connsiteX3" fmla="*/ 1825694 w 1880242"/>
              <a:gd name="connsiteY3" fmla="*/ 1558503 h 1996546"/>
              <a:gd name="connsiteX4" fmla="*/ 982980 w 1880242"/>
              <a:gd name="connsiteY4" fmla="*/ 1981032 h 1996546"/>
              <a:gd name="connsiteX5" fmla="*/ 0 w 1880242"/>
              <a:gd name="connsiteY5" fmla="*/ 998052 h 1996546"/>
              <a:gd name="connsiteX0" fmla="*/ 0 w 1826260"/>
              <a:gd name="connsiteY0" fmla="*/ 998052 h 1996546"/>
              <a:gd name="connsiteX1" fmla="*/ 982980 w 1826260"/>
              <a:gd name="connsiteY1" fmla="*/ 15072 h 1996546"/>
              <a:gd name="connsiteX2" fmla="*/ 1826260 w 1826260"/>
              <a:gd name="connsiteY2" fmla="*/ 458302 h 1996546"/>
              <a:gd name="connsiteX3" fmla="*/ 1825694 w 1826260"/>
              <a:gd name="connsiteY3" fmla="*/ 1558503 h 1996546"/>
              <a:gd name="connsiteX4" fmla="*/ 982980 w 1826260"/>
              <a:gd name="connsiteY4" fmla="*/ 1981032 h 1996546"/>
              <a:gd name="connsiteX5" fmla="*/ 0 w 1826260"/>
              <a:gd name="connsiteY5" fmla="*/ 998052 h 1996546"/>
              <a:gd name="connsiteX0" fmla="*/ 0 w 1826260"/>
              <a:gd name="connsiteY0" fmla="*/ 998052 h 1996546"/>
              <a:gd name="connsiteX1" fmla="*/ 982980 w 1826260"/>
              <a:gd name="connsiteY1" fmla="*/ 15072 h 1996546"/>
              <a:gd name="connsiteX2" fmla="*/ 1826260 w 1826260"/>
              <a:gd name="connsiteY2" fmla="*/ 458302 h 1996546"/>
              <a:gd name="connsiteX3" fmla="*/ 1825694 w 1826260"/>
              <a:gd name="connsiteY3" fmla="*/ 1558503 h 1996546"/>
              <a:gd name="connsiteX4" fmla="*/ 982980 w 1826260"/>
              <a:gd name="connsiteY4" fmla="*/ 1981032 h 1996546"/>
              <a:gd name="connsiteX5" fmla="*/ 0 w 1826260"/>
              <a:gd name="connsiteY5" fmla="*/ 998052 h 1996546"/>
              <a:gd name="connsiteX0" fmla="*/ 1389 w 1827649"/>
              <a:gd name="connsiteY0" fmla="*/ 979731 h 1978225"/>
              <a:gd name="connsiteX1" fmla="*/ 793869 w 1827649"/>
              <a:gd name="connsiteY1" fmla="*/ 15801 h 1978225"/>
              <a:gd name="connsiteX2" fmla="*/ 1827649 w 1827649"/>
              <a:gd name="connsiteY2" fmla="*/ 439981 h 1978225"/>
              <a:gd name="connsiteX3" fmla="*/ 1827083 w 1827649"/>
              <a:gd name="connsiteY3" fmla="*/ 1540182 h 1978225"/>
              <a:gd name="connsiteX4" fmla="*/ 984369 w 1827649"/>
              <a:gd name="connsiteY4" fmla="*/ 1962711 h 1978225"/>
              <a:gd name="connsiteX5" fmla="*/ 1389 w 1827649"/>
              <a:gd name="connsiteY5" fmla="*/ 979731 h 1978225"/>
              <a:gd name="connsiteX0" fmla="*/ 2466 w 1828726"/>
              <a:gd name="connsiteY0" fmla="*/ 986255 h 1984749"/>
              <a:gd name="connsiteX1" fmla="*/ 794946 w 1828726"/>
              <a:gd name="connsiteY1" fmla="*/ 22325 h 1984749"/>
              <a:gd name="connsiteX2" fmla="*/ 1828726 w 1828726"/>
              <a:gd name="connsiteY2" fmla="*/ 446505 h 1984749"/>
              <a:gd name="connsiteX3" fmla="*/ 1828160 w 1828726"/>
              <a:gd name="connsiteY3" fmla="*/ 1546706 h 1984749"/>
              <a:gd name="connsiteX4" fmla="*/ 985446 w 1828726"/>
              <a:gd name="connsiteY4" fmla="*/ 1969235 h 1984749"/>
              <a:gd name="connsiteX5" fmla="*/ 2466 w 1828726"/>
              <a:gd name="connsiteY5" fmla="*/ 986255 h 1984749"/>
              <a:gd name="connsiteX0" fmla="*/ 2466 w 1828726"/>
              <a:gd name="connsiteY0" fmla="*/ 986411 h 1984905"/>
              <a:gd name="connsiteX1" fmla="*/ 794946 w 1828726"/>
              <a:gd name="connsiteY1" fmla="*/ 22481 h 1984905"/>
              <a:gd name="connsiteX2" fmla="*/ 1828726 w 1828726"/>
              <a:gd name="connsiteY2" fmla="*/ 446661 h 1984905"/>
              <a:gd name="connsiteX3" fmla="*/ 1828160 w 1828726"/>
              <a:gd name="connsiteY3" fmla="*/ 1546862 h 1984905"/>
              <a:gd name="connsiteX4" fmla="*/ 985446 w 1828726"/>
              <a:gd name="connsiteY4" fmla="*/ 1969391 h 1984905"/>
              <a:gd name="connsiteX5" fmla="*/ 2466 w 1828726"/>
              <a:gd name="connsiteY5" fmla="*/ 986411 h 1984905"/>
              <a:gd name="connsiteX0" fmla="*/ 2466 w 1828726"/>
              <a:gd name="connsiteY0" fmla="*/ 986411 h 1984905"/>
              <a:gd name="connsiteX1" fmla="*/ 794946 w 1828726"/>
              <a:gd name="connsiteY1" fmla="*/ 22481 h 1984905"/>
              <a:gd name="connsiteX2" fmla="*/ 1828726 w 1828726"/>
              <a:gd name="connsiteY2" fmla="*/ 446661 h 1984905"/>
              <a:gd name="connsiteX3" fmla="*/ 1828160 w 1828726"/>
              <a:gd name="connsiteY3" fmla="*/ 1546862 h 1984905"/>
              <a:gd name="connsiteX4" fmla="*/ 985446 w 1828726"/>
              <a:gd name="connsiteY4" fmla="*/ 1969391 h 1984905"/>
              <a:gd name="connsiteX5" fmla="*/ 2466 w 1828726"/>
              <a:gd name="connsiteY5" fmla="*/ 986411 h 1984905"/>
              <a:gd name="connsiteX0" fmla="*/ 2466 w 1828726"/>
              <a:gd name="connsiteY0" fmla="*/ 986411 h 1984905"/>
              <a:gd name="connsiteX1" fmla="*/ 794946 w 1828726"/>
              <a:gd name="connsiteY1" fmla="*/ 22481 h 1984905"/>
              <a:gd name="connsiteX2" fmla="*/ 1828726 w 1828726"/>
              <a:gd name="connsiteY2" fmla="*/ 446661 h 1984905"/>
              <a:gd name="connsiteX3" fmla="*/ 1828160 w 1828726"/>
              <a:gd name="connsiteY3" fmla="*/ 1546862 h 1984905"/>
              <a:gd name="connsiteX4" fmla="*/ 791771 w 1828726"/>
              <a:gd name="connsiteY4" fmla="*/ 1969391 h 1984905"/>
              <a:gd name="connsiteX5" fmla="*/ 2466 w 1828726"/>
              <a:gd name="connsiteY5" fmla="*/ 986411 h 1984905"/>
              <a:gd name="connsiteX0" fmla="*/ 2466 w 1828726"/>
              <a:gd name="connsiteY0" fmla="*/ 986411 h 2022885"/>
              <a:gd name="connsiteX1" fmla="*/ 794946 w 1828726"/>
              <a:gd name="connsiteY1" fmla="*/ 22481 h 2022885"/>
              <a:gd name="connsiteX2" fmla="*/ 1828726 w 1828726"/>
              <a:gd name="connsiteY2" fmla="*/ 446661 h 2022885"/>
              <a:gd name="connsiteX3" fmla="*/ 1828160 w 1828726"/>
              <a:gd name="connsiteY3" fmla="*/ 1546862 h 2022885"/>
              <a:gd name="connsiteX4" fmla="*/ 791771 w 1828726"/>
              <a:gd name="connsiteY4" fmla="*/ 1969391 h 2022885"/>
              <a:gd name="connsiteX5" fmla="*/ 2466 w 1828726"/>
              <a:gd name="connsiteY5" fmla="*/ 986411 h 2022885"/>
              <a:gd name="connsiteX0" fmla="*/ 2466 w 1828726"/>
              <a:gd name="connsiteY0" fmla="*/ 986411 h 2018099"/>
              <a:gd name="connsiteX1" fmla="*/ 794946 w 1828726"/>
              <a:gd name="connsiteY1" fmla="*/ 22481 h 2018099"/>
              <a:gd name="connsiteX2" fmla="*/ 1828726 w 1828726"/>
              <a:gd name="connsiteY2" fmla="*/ 446661 h 2018099"/>
              <a:gd name="connsiteX3" fmla="*/ 1828160 w 1828726"/>
              <a:gd name="connsiteY3" fmla="*/ 1546862 h 2018099"/>
              <a:gd name="connsiteX4" fmla="*/ 791771 w 1828726"/>
              <a:gd name="connsiteY4" fmla="*/ 1969391 h 2018099"/>
              <a:gd name="connsiteX5" fmla="*/ 2466 w 1828726"/>
              <a:gd name="connsiteY5" fmla="*/ 986411 h 2018099"/>
              <a:gd name="connsiteX0" fmla="*/ 2466 w 1828726"/>
              <a:gd name="connsiteY0" fmla="*/ 986411 h 1988683"/>
              <a:gd name="connsiteX1" fmla="*/ 794946 w 1828726"/>
              <a:gd name="connsiteY1" fmla="*/ 22481 h 1988683"/>
              <a:gd name="connsiteX2" fmla="*/ 1828726 w 1828726"/>
              <a:gd name="connsiteY2" fmla="*/ 446661 h 1988683"/>
              <a:gd name="connsiteX3" fmla="*/ 1828160 w 1828726"/>
              <a:gd name="connsiteY3" fmla="*/ 1546862 h 1988683"/>
              <a:gd name="connsiteX4" fmla="*/ 674296 w 1828726"/>
              <a:gd name="connsiteY4" fmla="*/ 1937641 h 1988683"/>
              <a:gd name="connsiteX5" fmla="*/ 2466 w 1828726"/>
              <a:gd name="connsiteY5" fmla="*/ 986411 h 1988683"/>
              <a:gd name="connsiteX0" fmla="*/ 2466 w 1828726"/>
              <a:gd name="connsiteY0" fmla="*/ 986411 h 1983165"/>
              <a:gd name="connsiteX1" fmla="*/ 794946 w 1828726"/>
              <a:gd name="connsiteY1" fmla="*/ 22481 h 1983165"/>
              <a:gd name="connsiteX2" fmla="*/ 1828726 w 1828726"/>
              <a:gd name="connsiteY2" fmla="*/ 446661 h 1983165"/>
              <a:gd name="connsiteX3" fmla="*/ 1828160 w 1828726"/>
              <a:gd name="connsiteY3" fmla="*/ 1546862 h 1983165"/>
              <a:gd name="connsiteX4" fmla="*/ 674296 w 1828726"/>
              <a:gd name="connsiteY4" fmla="*/ 1937641 h 1983165"/>
              <a:gd name="connsiteX5" fmla="*/ 2466 w 1828726"/>
              <a:gd name="connsiteY5" fmla="*/ 986411 h 1983165"/>
              <a:gd name="connsiteX0" fmla="*/ 2466 w 1828726"/>
              <a:gd name="connsiteY0" fmla="*/ 986411 h 1983165"/>
              <a:gd name="connsiteX1" fmla="*/ 794946 w 1828726"/>
              <a:gd name="connsiteY1" fmla="*/ 22481 h 1983165"/>
              <a:gd name="connsiteX2" fmla="*/ 1828726 w 1828726"/>
              <a:gd name="connsiteY2" fmla="*/ 446661 h 1983165"/>
              <a:gd name="connsiteX3" fmla="*/ 1828160 w 1828726"/>
              <a:gd name="connsiteY3" fmla="*/ 1546862 h 1983165"/>
              <a:gd name="connsiteX4" fmla="*/ 674296 w 1828726"/>
              <a:gd name="connsiteY4" fmla="*/ 1937641 h 1983165"/>
              <a:gd name="connsiteX5" fmla="*/ 2466 w 1828726"/>
              <a:gd name="connsiteY5" fmla="*/ 986411 h 1983165"/>
              <a:gd name="connsiteX0" fmla="*/ 2466 w 1828726"/>
              <a:gd name="connsiteY0" fmla="*/ 986411 h 1983165"/>
              <a:gd name="connsiteX1" fmla="*/ 794946 w 1828726"/>
              <a:gd name="connsiteY1" fmla="*/ 22481 h 1983165"/>
              <a:gd name="connsiteX2" fmla="*/ 1828726 w 1828726"/>
              <a:gd name="connsiteY2" fmla="*/ 446661 h 1983165"/>
              <a:gd name="connsiteX3" fmla="*/ 1828160 w 1828726"/>
              <a:gd name="connsiteY3" fmla="*/ 1546862 h 1983165"/>
              <a:gd name="connsiteX4" fmla="*/ 674296 w 1828726"/>
              <a:gd name="connsiteY4" fmla="*/ 1937641 h 1983165"/>
              <a:gd name="connsiteX5" fmla="*/ 2466 w 1828726"/>
              <a:gd name="connsiteY5" fmla="*/ 986411 h 1983165"/>
              <a:gd name="connsiteX0" fmla="*/ 450 w 1826710"/>
              <a:gd name="connsiteY0" fmla="*/ 986411 h 1983165"/>
              <a:gd name="connsiteX1" fmla="*/ 792930 w 1826710"/>
              <a:gd name="connsiteY1" fmla="*/ 22481 h 1983165"/>
              <a:gd name="connsiteX2" fmla="*/ 1826710 w 1826710"/>
              <a:gd name="connsiteY2" fmla="*/ 446661 h 1983165"/>
              <a:gd name="connsiteX3" fmla="*/ 1826144 w 1826710"/>
              <a:gd name="connsiteY3" fmla="*/ 1546862 h 1983165"/>
              <a:gd name="connsiteX4" fmla="*/ 672280 w 1826710"/>
              <a:gd name="connsiteY4" fmla="*/ 1937641 h 1983165"/>
              <a:gd name="connsiteX5" fmla="*/ 450 w 1826710"/>
              <a:gd name="connsiteY5" fmla="*/ 986411 h 1983165"/>
              <a:gd name="connsiteX0" fmla="*/ 450 w 1826710"/>
              <a:gd name="connsiteY0" fmla="*/ 986411 h 1983165"/>
              <a:gd name="connsiteX1" fmla="*/ 792930 w 1826710"/>
              <a:gd name="connsiteY1" fmla="*/ 22481 h 1983165"/>
              <a:gd name="connsiteX2" fmla="*/ 1826710 w 1826710"/>
              <a:gd name="connsiteY2" fmla="*/ 446661 h 1983165"/>
              <a:gd name="connsiteX3" fmla="*/ 1826144 w 1826710"/>
              <a:gd name="connsiteY3" fmla="*/ 1546862 h 1983165"/>
              <a:gd name="connsiteX4" fmla="*/ 672280 w 1826710"/>
              <a:gd name="connsiteY4" fmla="*/ 1937641 h 1983165"/>
              <a:gd name="connsiteX5" fmla="*/ 450 w 1826710"/>
              <a:gd name="connsiteY5" fmla="*/ 986411 h 1983165"/>
              <a:gd name="connsiteX0" fmla="*/ 450 w 1835669"/>
              <a:gd name="connsiteY0" fmla="*/ 986411 h 1982493"/>
              <a:gd name="connsiteX1" fmla="*/ 792930 w 1835669"/>
              <a:gd name="connsiteY1" fmla="*/ 22481 h 1982493"/>
              <a:gd name="connsiteX2" fmla="*/ 1826710 w 1835669"/>
              <a:gd name="connsiteY2" fmla="*/ 446661 h 1982493"/>
              <a:gd name="connsiteX3" fmla="*/ 1835669 w 1835669"/>
              <a:gd name="connsiteY3" fmla="*/ 1537337 h 1982493"/>
              <a:gd name="connsiteX4" fmla="*/ 672280 w 1835669"/>
              <a:gd name="connsiteY4" fmla="*/ 1937641 h 1982493"/>
              <a:gd name="connsiteX5" fmla="*/ 450 w 1835669"/>
              <a:gd name="connsiteY5" fmla="*/ 986411 h 1982493"/>
              <a:gd name="connsiteX0" fmla="*/ 450 w 1835669"/>
              <a:gd name="connsiteY0" fmla="*/ 986411 h 1982493"/>
              <a:gd name="connsiteX1" fmla="*/ 792930 w 1835669"/>
              <a:gd name="connsiteY1" fmla="*/ 22481 h 1982493"/>
              <a:gd name="connsiteX2" fmla="*/ 1826710 w 1835669"/>
              <a:gd name="connsiteY2" fmla="*/ 446661 h 1982493"/>
              <a:gd name="connsiteX3" fmla="*/ 1835669 w 1835669"/>
              <a:gd name="connsiteY3" fmla="*/ 1537337 h 1982493"/>
              <a:gd name="connsiteX4" fmla="*/ 672280 w 1835669"/>
              <a:gd name="connsiteY4" fmla="*/ 1937641 h 1982493"/>
              <a:gd name="connsiteX5" fmla="*/ 450 w 1835669"/>
              <a:gd name="connsiteY5" fmla="*/ 986411 h 1982493"/>
              <a:gd name="connsiteX0" fmla="*/ 454 w 1835673"/>
              <a:gd name="connsiteY0" fmla="*/ 989422 h 1985504"/>
              <a:gd name="connsiteX1" fmla="*/ 789759 w 1835673"/>
              <a:gd name="connsiteY1" fmla="*/ 22317 h 1985504"/>
              <a:gd name="connsiteX2" fmla="*/ 1826714 w 1835673"/>
              <a:gd name="connsiteY2" fmla="*/ 449672 h 1985504"/>
              <a:gd name="connsiteX3" fmla="*/ 1835673 w 1835673"/>
              <a:gd name="connsiteY3" fmla="*/ 1540348 h 1985504"/>
              <a:gd name="connsiteX4" fmla="*/ 672284 w 1835673"/>
              <a:gd name="connsiteY4" fmla="*/ 1940652 h 1985504"/>
              <a:gd name="connsiteX5" fmla="*/ 454 w 1835673"/>
              <a:gd name="connsiteY5" fmla="*/ 989422 h 1985504"/>
              <a:gd name="connsiteX0" fmla="*/ 421 w 1835640"/>
              <a:gd name="connsiteY0" fmla="*/ 987500 h 1983582"/>
              <a:gd name="connsiteX1" fmla="*/ 789726 w 1835640"/>
              <a:gd name="connsiteY1" fmla="*/ 20395 h 1983582"/>
              <a:gd name="connsiteX2" fmla="*/ 1826681 w 1835640"/>
              <a:gd name="connsiteY2" fmla="*/ 447750 h 1983582"/>
              <a:gd name="connsiteX3" fmla="*/ 1835640 w 1835640"/>
              <a:gd name="connsiteY3" fmla="*/ 1538426 h 1983582"/>
              <a:gd name="connsiteX4" fmla="*/ 672251 w 1835640"/>
              <a:gd name="connsiteY4" fmla="*/ 1938730 h 1983582"/>
              <a:gd name="connsiteX5" fmla="*/ 421 w 1835640"/>
              <a:gd name="connsiteY5" fmla="*/ 987500 h 198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5640" h="1983582">
                <a:moveTo>
                  <a:pt x="421" y="987500"/>
                </a:moveTo>
                <a:cubicBezTo>
                  <a:pt x="-12279" y="618565"/>
                  <a:pt x="263099" y="126228"/>
                  <a:pt x="789726" y="20395"/>
                </a:cubicBezTo>
                <a:cubicBezTo>
                  <a:pt x="1316353" y="-85438"/>
                  <a:pt x="1702361" y="245173"/>
                  <a:pt x="1826681" y="447750"/>
                </a:cubicBezTo>
                <a:cubicBezTo>
                  <a:pt x="1636676" y="828127"/>
                  <a:pt x="1653395" y="1219021"/>
                  <a:pt x="1835640" y="1538426"/>
                </a:cubicBezTo>
                <a:cubicBezTo>
                  <a:pt x="1773410" y="1635581"/>
                  <a:pt x="1373408" y="2133738"/>
                  <a:pt x="672251" y="1938730"/>
                </a:cubicBezTo>
                <a:cubicBezTo>
                  <a:pt x="345744" y="1813572"/>
                  <a:pt x="22646" y="1531060"/>
                  <a:pt x="421" y="987500"/>
                </a:cubicBez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538769" y="1958726"/>
            <a:ext cx="1835640" cy="1983582"/>
          </a:xfrm>
          <a:custGeom>
            <a:avLst/>
            <a:gdLst>
              <a:gd name="connsiteX0" fmla="*/ 0 w 1965960"/>
              <a:gd name="connsiteY0" fmla="*/ 982980 h 1965960"/>
              <a:gd name="connsiteX1" fmla="*/ 982980 w 1965960"/>
              <a:gd name="connsiteY1" fmla="*/ 0 h 1965960"/>
              <a:gd name="connsiteX2" fmla="*/ 1965960 w 1965960"/>
              <a:gd name="connsiteY2" fmla="*/ 982980 h 1965960"/>
              <a:gd name="connsiteX3" fmla="*/ 982980 w 1965960"/>
              <a:gd name="connsiteY3" fmla="*/ 1965960 h 1965960"/>
              <a:gd name="connsiteX4" fmla="*/ 0 w 1965960"/>
              <a:gd name="connsiteY4" fmla="*/ 982980 h 1965960"/>
              <a:gd name="connsiteX0" fmla="*/ 0 w 2042556"/>
              <a:gd name="connsiteY0" fmla="*/ 982980 h 1967129"/>
              <a:gd name="connsiteX1" fmla="*/ 982980 w 2042556"/>
              <a:gd name="connsiteY1" fmla="*/ 0 h 1967129"/>
              <a:gd name="connsiteX2" fmla="*/ 1965960 w 2042556"/>
              <a:gd name="connsiteY2" fmla="*/ 982980 h 1967129"/>
              <a:gd name="connsiteX3" fmla="*/ 1847919 w 2042556"/>
              <a:gd name="connsiteY3" fmla="*/ 1178306 h 1967129"/>
              <a:gd name="connsiteX4" fmla="*/ 982980 w 2042556"/>
              <a:gd name="connsiteY4" fmla="*/ 1965960 h 1967129"/>
              <a:gd name="connsiteX5" fmla="*/ 0 w 2042556"/>
              <a:gd name="connsiteY5" fmla="*/ 982980 h 1967129"/>
              <a:gd name="connsiteX0" fmla="*/ 0 w 2039291"/>
              <a:gd name="connsiteY0" fmla="*/ 982980 h 1981733"/>
              <a:gd name="connsiteX1" fmla="*/ 982980 w 2039291"/>
              <a:gd name="connsiteY1" fmla="*/ 0 h 1981733"/>
              <a:gd name="connsiteX2" fmla="*/ 1965960 w 2039291"/>
              <a:gd name="connsiteY2" fmla="*/ 982980 h 1981733"/>
              <a:gd name="connsiteX3" fmla="*/ 1835219 w 2039291"/>
              <a:gd name="connsiteY3" fmla="*/ 1546606 h 1981733"/>
              <a:gd name="connsiteX4" fmla="*/ 982980 w 2039291"/>
              <a:gd name="connsiteY4" fmla="*/ 1965960 h 1981733"/>
              <a:gd name="connsiteX5" fmla="*/ 0 w 2039291"/>
              <a:gd name="connsiteY5" fmla="*/ 982980 h 1981733"/>
              <a:gd name="connsiteX0" fmla="*/ 0 w 2036992"/>
              <a:gd name="connsiteY0" fmla="*/ 982980 h 1981474"/>
              <a:gd name="connsiteX1" fmla="*/ 982980 w 2036992"/>
              <a:gd name="connsiteY1" fmla="*/ 0 h 1981474"/>
              <a:gd name="connsiteX2" fmla="*/ 1965960 w 2036992"/>
              <a:gd name="connsiteY2" fmla="*/ 982980 h 1981474"/>
              <a:gd name="connsiteX3" fmla="*/ 1825694 w 2036992"/>
              <a:gd name="connsiteY3" fmla="*/ 1543431 h 1981474"/>
              <a:gd name="connsiteX4" fmla="*/ 982980 w 2036992"/>
              <a:gd name="connsiteY4" fmla="*/ 1965960 h 1981474"/>
              <a:gd name="connsiteX5" fmla="*/ 0 w 2036992"/>
              <a:gd name="connsiteY5" fmla="*/ 982980 h 1981474"/>
              <a:gd name="connsiteX0" fmla="*/ 0 w 1947133"/>
              <a:gd name="connsiteY0" fmla="*/ 998052 h 1996546"/>
              <a:gd name="connsiteX1" fmla="*/ 982980 w 1947133"/>
              <a:gd name="connsiteY1" fmla="*/ 15072 h 1996546"/>
              <a:gd name="connsiteX2" fmla="*/ 1826260 w 1947133"/>
              <a:gd name="connsiteY2" fmla="*/ 458302 h 1996546"/>
              <a:gd name="connsiteX3" fmla="*/ 1825694 w 1947133"/>
              <a:gd name="connsiteY3" fmla="*/ 1558503 h 1996546"/>
              <a:gd name="connsiteX4" fmla="*/ 982980 w 1947133"/>
              <a:gd name="connsiteY4" fmla="*/ 1981032 h 1996546"/>
              <a:gd name="connsiteX5" fmla="*/ 0 w 1947133"/>
              <a:gd name="connsiteY5" fmla="*/ 998052 h 1996546"/>
              <a:gd name="connsiteX0" fmla="*/ 0 w 1880242"/>
              <a:gd name="connsiteY0" fmla="*/ 998052 h 1996546"/>
              <a:gd name="connsiteX1" fmla="*/ 982980 w 1880242"/>
              <a:gd name="connsiteY1" fmla="*/ 15072 h 1996546"/>
              <a:gd name="connsiteX2" fmla="*/ 1826260 w 1880242"/>
              <a:gd name="connsiteY2" fmla="*/ 458302 h 1996546"/>
              <a:gd name="connsiteX3" fmla="*/ 1825694 w 1880242"/>
              <a:gd name="connsiteY3" fmla="*/ 1558503 h 1996546"/>
              <a:gd name="connsiteX4" fmla="*/ 982980 w 1880242"/>
              <a:gd name="connsiteY4" fmla="*/ 1981032 h 1996546"/>
              <a:gd name="connsiteX5" fmla="*/ 0 w 1880242"/>
              <a:gd name="connsiteY5" fmla="*/ 998052 h 1996546"/>
              <a:gd name="connsiteX0" fmla="*/ 0 w 1826260"/>
              <a:gd name="connsiteY0" fmla="*/ 998052 h 1996546"/>
              <a:gd name="connsiteX1" fmla="*/ 982980 w 1826260"/>
              <a:gd name="connsiteY1" fmla="*/ 15072 h 1996546"/>
              <a:gd name="connsiteX2" fmla="*/ 1826260 w 1826260"/>
              <a:gd name="connsiteY2" fmla="*/ 458302 h 1996546"/>
              <a:gd name="connsiteX3" fmla="*/ 1825694 w 1826260"/>
              <a:gd name="connsiteY3" fmla="*/ 1558503 h 1996546"/>
              <a:gd name="connsiteX4" fmla="*/ 982980 w 1826260"/>
              <a:gd name="connsiteY4" fmla="*/ 1981032 h 1996546"/>
              <a:gd name="connsiteX5" fmla="*/ 0 w 1826260"/>
              <a:gd name="connsiteY5" fmla="*/ 998052 h 1996546"/>
              <a:gd name="connsiteX0" fmla="*/ 0 w 1826260"/>
              <a:gd name="connsiteY0" fmla="*/ 998052 h 1996546"/>
              <a:gd name="connsiteX1" fmla="*/ 982980 w 1826260"/>
              <a:gd name="connsiteY1" fmla="*/ 15072 h 1996546"/>
              <a:gd name="connsiteX2" fmla="*/ 1826260 w 1826260"/>
              <a:gd name="connsiteY2" fmla="*/ 458302 h 1996546"/>
              <a:gd name="connsiteX3" fmla="*/ 1825694 w 1826260"/>
              <a:gd name="connsiteY3" fmla="*/ 1558503 h 1996546"/>
              <a:gd name="connsiteX4" fmla="*/ 982980 w 1826260"/>
              <a:gd name="connsiteY4" fmla="*/ 1981032 h 1996546"/>
              <a:gd name="connsiteX5" fmla="*/ 0 w 1826260"/>
              <a:gd name="connsiteY5" fmla="*/ 998052 h 1996546"/>
              <a:gd name="connsiteX0" fmla="*/ 1389 w 1827649"/>
              <a:gd name="connsiteY0" fmla="*/ 979731 h 1978225"/>
              <a:gd name="connsiteX1" fmla="*/ 793869 w 1827649"/>
              <a:gd name="connsiteY1" fmla="*/ 15801 h 1978225"/>
              <a:gd name="connsiteX2" fmla="*/ 1827649 w 1827649"/>
              <a:gd name="connsiteY2" fmla="*/ 439981 h 1978225"/>
              <a:gd name="connsiteX3" fmla="*/ 1827083 w 1827649"/>
              <a:gd name="connsiteY3" fmla="*/ 1540182 h 1978225"/>
              <a:gd name="connsiteX4" fmla="*/ 984369 w 1827649"/>
              <a:gd name="connsiteY4" fmla="*/ 1962711 h 1978225"/>
              <a:gd name="connsiteX5" fmla="*/ 1389 w 1827649"/>
              <a:gd name="connsiteY5" fmla="*/ 979731 h 1978225"/>
              <a:gd name="connsiteX0" fmla="*/ 2466 w 1828726"/>
              <a:gd name="connsiteY0" fmla="*/ 986255 h 1984749"/>
              <a:gd name="connsiteX1" fmla="*/ 794946 w 1828726"/>
              <a:gd name="connsiteY1" fmla="*/ 22325 h 1984749"/>
              <a:gd name="connsiteX2" fmla="*/ 1828726 w 1828726"/>
              <a:gd name="connsiteY2" fmla="*/ 446505 h 1984749"/>
              <a:gd name="connsiteX3" fmla="*/ 1828160 w 1828726"/>
              <a:gd name="connsiteY3" fmla="*/ 1546706 h 1984749"/>
              <a:gd name="connsiteX4" fmla="*/ 985446 w 1828726"/>
              <a:gd name="connsiteY4" fmla="*/ 1969235 h 1984749"/>
              <a:gd name="connsiteX5" fmla="*/ 2466 w 1828726"/>
              <a:gd name="connsiteY5" fmla="*/ 986255 h 1984749"/>
              <a:gd name="connsiteX0" fmla="*/ 2466 w 1828726"/>
              <a:gd name="connsiteY0" fmla="*/ 986411 h 1984905"/>
              <a:gd name="connsiteX1" fmla="*/ 794946 w 1828726"/>
              <a:gd name="connsiteY1" fmla="*/ 22481 h 1984905"/>
              <a:gd name="connsiteX2" fmla="*/ 1828726 w 1828726"/>
              <a:gd name="connsiteY2" fmla="*/ 446661 h 1984905"/>
              <a:gd name="connsiteX3" fmla="*/ 1828160 w 1828726"/>
              <a:gd name="connsiteY3" fmla="*/ 1546862 h 1984905"/>
              <a:gd name="connsiteX4" fmla="*/ 985446 w 1828726"/>
              <a:gd name="connsiteY4" fmla="*/ 1969391 h 1984905"/>
              <a:gd name="connsiteX5" fmla="*/ 2466 w 1828726"/>
              <a:gd name="connsiteY5" fmla="*/ 986411 h 1984905"/>
              <a:gd name="connsiteX0" fmla="*/ 2466 w 1828726"/>
              <a:gd name="connsiteY0" fmla="*/ 986411 h 1984905"/>
              <a:gd name="connsiteX1" fmla="*/ 794946 w 1828726"/>
              <a:gd name="connsiteY1" fmla="*/ 22481 h 1984905"/>
              <a:gd name="connsiteX2" fmla="*/ 1828726 w 1828726"/>
              <a:gd name="connsiteY2" fmla="*/ 446661 h 1984905"/>
              <a:gd name="connsiteX3" fmla="*/ 1828160 w 1828726"/>
              <a:gd name="connsiteY3" fmla="*/ 1546862 h 1984905"/>
              <a:gd name="connsiteX4" fmla="*/ 985446 w 1828726"/>
              <a:gd name="connsiteY4" fmla="*/ 1969391 h 1984905"/>
              <a:gd name="connsiteX5" fmla="*/ 2466 w 1828726"/>
              <a:gd name="connsiteY5" fmla="*/ 986411 h 1984905"/>
              <a:gd name="connsiteX0" fmla="*/ 2466 w 1828726"/>
              <a:gd name="connsiteY0" fmla="*/ 986411 h 1984905"/>
              <a:gd name="connsiteX1" fmla="*/ 794946 w 1828726"/>
              <a:gd name="connsiteY1" fmla="*/ 22481 h 1984905"/>
              <a:gd name="connsiteX2" fmla="*/ 1828726 w 1828726"/>
              <a:gd name="connsiteY2" fmla="*/ 446661 h 1984905"/>
              <a:gd name="connsiteX3" fmla="*/ 1828160 w 1828726"/>
              <a:gd name="connsiteY3" fmla="*/ 1546862 h 1984905"/>
              <a:gd name="connsiteX4" fmla="*/ 791771 w 1828726"/>
              <a:gd name="connsiteY4" fmla="*/ 1969391 h 1984905"/>
              <a:gd name="connsiteX5" fmla="*/ 2466 w 1828726"/>
              <a:gd name="connsiteY5" fmla="*/ 986411 h 1984905"/>
              <a:gd name="connsiteX0" fmla="*/ 2466 w 1828726"/>
              <a:gd name="connsiteY0" fmla="*/ 986411 h 2022885"/>
              <a:gd name="connsiteX1" fmla="*/ 794946 w 1828726"/>
              <a:gd name="connsiteY1" fmla="*/ 22481 h 2022885"/>
              <a:gd name="connsiteX2" fmla="*/ 1828726 w 1828726"/>
              <a:gd name="connsiteY2" fmla="*/ 446661 h 2022885"/>
              <a:gd name="connsiteX3" fmla="*/ 1828160 w 1828726"/>
              <a:gd name="connsiteY3" fmla="*/ 1546862 h 2022885"/>
              <a:gd name="connsiteX4" fmla="*/ 791771 w 1828726"/>
              <a:gd name="connsiteY4" fmla="*/ 1969391 h 2022885"/>
              <a:gd name="connsiteX5" fmla="*/ 2466 w 1828726"/>
              <a:gd name="connsiteY5" fmla="*/ 986411 h 2022885"/>
              <a:gd name="connsiteX0" fmla="*/ 2466 w 1828726"/>
              <a:gd name="connsiteY0" fmla="*/ 986411 h 2018099"/>
              <a:gd name="connsiteX1" fmla="*/ 794946 w 1828726"/>
              <a:gd name="connsiteY1" fmla="*/ 22481 h 2018099"/>
              <a:gd name="connsiteX2" fmla="*/ 1828726 w 1828726"/>
              <a:gd name="connsiteY2" fmla="*/ 446661 h 2018099"/>
              <a:gd name="connsiteX3" fmla="*/ 1828160 w 1828726"/>
              <a:gd name="connsiteY3" fmla="*/ 1546862 h 2018099"/>
              <a:gd name="connsiteX4" fmla="*/ 791771 w 1828726"/>
              <a:gd name="connsiteY4" fmla="*/ 1969391 h 2018099"/>
              <a:gd name="connsiteX5" fmla="*/ 2466 w 1828726"/>
              <a:gd name="connsiteY5" fmla="*/ 986411 h 2018099"/>
              <a:gd name="connsiteX0" fmla="*/ 2466 w 1828726"/>
              <a:gd name="connsiteY0" fmla="*/ 986411 h 1988683"/>
              <a:gd name="connsiteX1" fmla="*/ 794946 w 1828726"/>
              <a:gd name="connsiteY1" fmla="*/ 22481 h 1988683"/>
              <a:gd name="connsiteX2" fmla="*/ 1828726 w 1828726"/>
              <a:gd name="connsiteY2" fmla="*/ 446661 h 1988683"/>
              <a:gd name="connsiteX3" fmla="*/ 1828160 w 1828726"/>
              <a:gd name="connsiteY3" fmla="*/ 1546862 h 1988683"/>
              <a:gd name="connsiteX4" fmla="*/ 674296 w 1828726"/>
              <a:gd name="connsiteY4" fmla="*/ 1937641 h 1988683"/>
              <a:gd name="connsiteX5" fmla="*/ 2466 w 1828726"/>
              <a:gd name="connsiteY5" fmla="*/ 986411 h 1988683"/>
              <a:gd name="connsiteX0" fmla="*/ 2466 w 1828726"/>
              <a:gd name="connsiteY0" fmla="*/ 986411 h 1983165"/>
              <a:gd name="connsiteX1" fmla="*/ 794946 w 1828726"/>
              <a:gd name="connsiteY1" fmla="*/ 22481 h 1983165"/>
              <a:gd name="connsiteX2" fmla="*/ 1828726 w 1828726"/>
              <a:gd name="connsiteY2" fmla="*/ 446661 h 1983165"/>
              <a:gd name="connsiteX3" fmla="*/ 1828160 w 1828726"/>
              <a:gd name="connsiteY3" fmla="*/ 1546862 h 1983165"/>
              <a:gd name="connsiteX4" fmla="*/ 674296 w 1828726"/>
              <a:gd name="connsiteY4" fmla="*/ 1937641 h 1983165"/>
              <a:gd name="connsiteX5" fmla="*/ 2466 w 1828726"/>
              <a:gd name="connsiteY5" fmla="*/ 986411 h 1983165"/>
              <a:gd name="connsiteX0" fmla="*/ 2466 w 1828726"/>
              <a:gd name="connsiteY0" fmla="*/ 986411 h 1983165"/>
              <a:gd name="connsiteX1" fmla="*/ 794946 w 1828726"/>
              <a:gd name="connsiteY1" fmla="*/ 22481 h 1983165"/>
              <a:gd name="connsiteX2" fmla="*/ 1828726 w 1828726"/>
              <a:gd name="connsiteY2" fmla="*/ 446661 h 1983165"/>
              <a:gd name="connsiteX3" fmla="*/ 1828160 w 1828726"/>
              <a:gd name="connsiteY3" fmla="*/ 1546862 h 1983165"/>
              <a:gd name="connsiteX4" fmla="*/ 674296 w 1828726"/>
              <a:gd name="connsiteY4" fmla="*/ 1937641 h 1983165"/>
              <a:gd name="connsiteX5" fmla="*/ 2466 w 1828726"/>
              <a:gd name="connsiteY5" fmla="*/ 986411 h 1983165"/>
              <a:gd name="connsiteX0" fmla="*/ 2466 w 1828726"/>
              <a:gd name="connsiteY0" fmla="*/ 986411 h 1983165"/>
              <a:gd name="connsiteX1" fmla="*/ 794946 w 1828726"/>
              <a:gd name="connsiteY1" fmla="*/ 22481 h 1983165"/>
              <a:gd name="connsiteX2" fmla="*/ 1828726 w 1828726"/>
              <a:gd name="connsiteY2" fmla="*/ 446661 h 1983165"/>
              <a:gd name="connsiteX3" fmla="*/ 1828160 w 1828726"/>
              <a:gd name="connsiteY3" fmla="*/ 1546862 h 1983165"/>
              <a:gd name="connsiteX4" fmla="*/ 674296 w 1828726"/>
              <a:gd name="connsiteY4" fmla="*/ 1937641 h 1983165"/>
              <a:gd name="connsiteX5" fmla="*/ 2466 w 1828726"/>
              <a:gd name="connsiteY5" fmla="*/ 986411 h 1983165"/>
              <a:gd name="connsiteX0" fmla="*/ 450 w 1826710"/>
              <a:gd name="connsiteY0" fmla="*/ 986411 h 1983165"/>
              <a:gd name="connsiteX1" fmla="*/ 792930 w 1826710"/>
              <a:gd name="connsiteY1" fmla="*/ 22481 h 1983165"/>
              <a:gd name="connsiteX2" fmla="*/ 1826710 w 1826710"/>
              <a:gd name="connsiteY2" fmla="*/ 446661 h 1983165"/>
              <a:gd name="connsiteX3" fmla="*/ 1826144 w 1826710"/>
              <a:gd name="connsiteY3" fmla="*/ 1546862 h 1983165"/>
              <a:gd name="connsiteX4" fmla="*/ 672280 w 1826710"/>
              <a:gd name="connsiteY4" fmla="*/ 1937641 h 1983165"/>
              <a:gd name="connsiteX5" fmla="*/ 450 w 1826710"/>
              <a:gd name="connsiteY5" fmla="*/ 986411 h 1983165"/>
              <a:gd name="connsiteX0" fmla="*/ 450 w 1826710"/>
              <a:gd name="connsiteY0" fmla="*/ 986411 h 1983165"/>
              <a:gd name="connsiteX1" fmla="*/ 792930 w 1826710"/>
              <a:gd name="connsiteY1" fmla="*/ 22481 h 1983165"/>
              <a:gd name="connsiteX2" fmla="*/ 1826710 w 1826710"/>
              <a:gd name="connsiteY2" fmla="*/ 446661 h 1983165"/>
              <a:gd name="connsiteX3" fmla="*/ 1826144 w 1826710"/>
              <a:gd name="connsiteY3" fmla="*/ 1546862 h 1983165"/>
              <a:gd name="connsiteX4" fmla="*/ 672280 w 1826710"/>
              <a:gd name="connsiteY4" fmla="*/ 1937641 h 1983165"/>
              <a:gd name="connsiteX5" fmla="*/ 450 w 1826710"/>
              <a:gd name="connsiteY5" fmla="*/ 986411 h 1983165"/>
              <a:gd name="connsiteX0" fmla="*/ 450 w 1835669"/>
              <a:gd name="connsiteY0" fmla="*/ 986411 h 1982493"/>
              <a:gd name="connsiteX1" fmla="*/ 792930 w 1835669"/>
              <a:gd name="connsiteY1" fmla="*/ 22481 h 1982493"/>
              <a:gd name="connsiteX2" fmla="*/ 1826710 w 1835669"/>
              <a:gd name="connsiteY2" fmla="*/ 446661 h 1982493"/>
              <a:gd name="connsiteX3" fmla="*/ 1835669 w 1835669"/>
              <a:gd name="connsiteY3" fmla="*/ 1537337 h 1982493"/>
              <a:gd name="connsiteX4" fmla="*/ 672280 w 1835669"/>
              <a:gd name="connsiteY4" fmla="*/ 1937641 h 1982493"/>
              <a:gd name="connsiteX5" fmla="*/ 450 w 1835669"/>
              <a:gd name="connsiteY5" fmla="*/ 986411 h 1982493"/>
              <a:gd name="connsiteX0" fmla="*/ 450 w 1835669"/>
              <a:gd name="connsiteY0" fmla="*/ 986411 h 1982493"/>
              <a:gd name="connsiteX1" fmla="*/ 792930 w 1835669"/>
              <a:gd name="connsiteY1" fmla="*/ 22481 h 1982493"/>
              <a:gd name="connsiteX2" fmla="*/ 1826710 w 1835669"/>
              <a:gd name="connsiteY2" fmla="*/ 446661 h 1982493"/>
              <a:gd name="connsiteX3" fmla="*/ 1835669 w 1835669"/>
              <a:gd name="connsiteY3" fmla="*/ 1537337 h 1982493"/>
              <a:gd name="connsiteX4" fmla="*/ 672280 w 1835669"/>
              <a:gd name="connsiteY4" fmla="*/ 1937641 h 1982493"/>
              <a:gd name="connsiteX5" fmla="*/ 450 w 1835669"/>
              <a:gd name="connsiteY5" fmla="*/ 986411 h 1982493"/>
              <a:gd name="connsiteX0" fmla="*/ 454 w 1835673"/>
              <a:gd name="connsiteY0" fmla="*/ 989422 h 1985504"/>
              <a:gd name="connsiteX1" fmla="*/ 789759 w 1835673"/>
              <a:gd name="connsiteY1" fmla="*/ 22317 h 1985504"/>
              <a:gd name="connsiteX2" fmla="*/ 1826714 w 1835673"/>
              <a:gd name="connsiteY2" fmla="*/ 449672 h 1985504"/>
              <a:gd name="connsiteX3" fmla="*/ 1835673 w 1835673"/>
              <a:gd name="connsiteY3" fmla="*/ 1540348 h 1985504"/>
              <a:gd name="connsiteX4" fmla="*/ 672284 w 1835673"/>
              <a:gd name="connsiteY4" fmla="*/ 1940652 h 1985504"/>
              <a:gd name="connsiteX5" fmla="*/ 454 w 1835673"/>
              <a:gd name="connsiteY5" fmla="*/ 989422 h 1985504"/>
              <a:gd name="connsiteX0" fmla="*/ 421 w 1835640"/>
              <a:gd name="connsiteY0" fmla="*/ 987500 h 1983582"/>
              <a:gd name="connsiteX1" fmla="*/ 789726 w 1835640"/>
              <a:gd name="connsiteY1" fmla="*/ 20395 h 1983582"/>
              <a:gd name="connsiteX2" fmla="*/ 1826681 w 1835640"/>
              <a:gd name="connsiteY2" fmla="*/ 447750 h 1983582"/>
              <a:gd name="connsiteX3" fmla="*/ 1835640 w 1835640"/>
              <a:gd name="connsiteY3" fmla="*/ 1538426 h 1983582"/>
              <a:gd name="connsiteX4" fmla="*/ 672251 w 1835640"/>
              <a:gd name="connsiteY4" fmla="*/ 1938730 h 1983582"/>
              <a:gd name="connsiteX5" fmla="*/ 421 w 1835640"/>
              <a:gd name="connsiteY5" fmla="*/ 987500 h 198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5640" h="1983582">
                <a:moveTo>
                  <a:pt x="421" y="987500"/>
                </a:moveTo>
                <a:cubicBezTo>
                  <a:pt x="-12279" y="618565"/>
                  <a:pt x="263099" y="126228"/>
                  <a:pt x="789726" y="20395"/>
                </a:cubicBezTo>
                <a:cubicBezTo>
                  <a:pt x="1316353" y="-85438"/>
                  <a:pt x="1702361" y="245173"/>
                  <a:pt x="1826681" y="447750"/>
                </a:cubicBezTo>
                <a:cubicBezTo>
                  <a:pt x="1636676" y="828127"/>
                  <a:pt x="1653395" y="1219021"/>
                  <a:pt x="1835640" y="1538426"/>
                </a:cubicBezTo>
                <a:cubicBezTo>
                  <a:pt x="1773410" y="1635581"/>
                  <a:pt x="1373408" y="2133738"/>
                  <a:pt x="672251" y="1938730"/>
                </a:cubicBezTo>
                <a:cubicBezTo>
                  <a:pt x="345744" y="1813572"/>
                  <a:pt x="22646" y="1531060"/>
                  <a:pt x="421" y="987500"/>
                </a:cubicBez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041524" y="1951163"/>
            <a:ext cx="1827862" cy="1992885"/>
          </a:xfrm>
          <a:custGeom>
            <a:avLst/>
            <a:gdLst>
              <a:gd name="connsiteX0" fmla="*/ 0 w 1965960"/>
              <a:gd name="connsiteY0" fmla="*/ 982980 h 1965960"/>
              <a:gd name="connsiteX1" fmla="*/ 982980 w 1965960"/>
              <a:gd name="connsiteY1" fmla="*/ 0 h 1965960"/>
              <a:gd name="connsiteX2" fmla="*/ 1965960 w 1965960"/>
              <a:gd name="connsiteY2" fmla="*/ 982980 h 1965960"/>
              <a:gd name="connsiteX3" fmla="*/ 982980 w 1965960"/>
              <a:gd name="connsiteY3" fmla="*/ 1965960 h 1965960"/>
              <a:gd name="connsiteX4" fmla="*/ 0 w 1965960"/>
              <a:gd name="connsiteY4" fmla="*/ 982980 h 1965960"/>
              <a:gd name="connsiteX0" fmla="*/ 65395 w 2031355"/>
              <a:gd name="connsiteY0" fmla="*/ 996524 h 1979504"/>
              <a:gd name="connsiteX1" fmla="*/ 197054 w 2031355"/>
              <a:gd name="connsiteY1" fmla="*/ 461867 h 1979504"/>
              <a:gd name="connsiteX2" fmla="*/ 1048375 w 2031355"/>
              <a:gd name="connsiteY2" fmla="*/ 13544 h 1979504"/>
              <a:gd name="connsiteX3" fmla="*/ 2031355 w 2031355"/>
              <a:gd name="connsiteY3" fmla="*/ 996524 h 1979504"/>
              <a:gd name="connsiteX4" fmla="*/ 1048375 w 2031355"/>
              <a:gd name="connsiteY4" fmla="*/ 1979504 h 1979504"/>
              <a:gd name="connsiteX5" fmla="*/ 65395 w 2031355"/>
              <a:gd name="connsiteY5" fmla="*/ 996524 h 1979504"/>
              <a:gd name="connsiteX0" fmla="*/ 114976 w 1948927"/>
              <a:gd name="connsiteY0" fmla="*/ 1547096 h 1997760"/>
              <a:gd name="connsiteX1" fmla="*/ 114626 w 1948927"/>
              <a:gd name="connsiteY1" fmla="*/ 461867 h 1997760"/>
              <a:gd name="connsiteX2" fmla="*/ 965947 w 1948927"/>
              <a:gd name="connsiteY2" fmla="*/ 13544 h 1997760"/>
              <a:gd name="connsiteX3" fmla="*/ 1948927 w 1948927"/>
              <a:gd name="connsiteY3" fmla="*/ 996524 h 1997760"/>
              <a:gd name="connsiteX4" fmla="*/ 965947 w 1948927"/>
              <a:gd name="connsiteY4" fmla="*/ 1979504 h 1997760"/>
              <a:gd name="connsiteX5" fmla="*/ 114976 w 1948927"/>
              <a:gd name="connsiteY5" fmla="*/ 1547096 h 1997760"/>
              <a:gd name="connsiteX0" fmla="*/ 44277 w 1878228"/>
              <a:gd name="connsiteY0" fmla="*/ 1547096 h 1997760"/>
              <a:gd name="connsiteX1" fmla="*/ 43927 w 1878228"/>
              <a:gd name="connsiteY1" fmla="*/ 461867 h 1997760"/>
              <a:gd name="connsiteX2" fmla="*/ 895248 w 1878228"/>
              <a:gd name="connsiteY2" fmla="*/ 13544 h 1997760"/>
              <a:gd name="connsiteX3" fmla="*/ 1878228 w 1878228"/>
              <a:gd name="connsiteY3" fmla="*/ 996524 h 1997760"/>
              <a:gd name="connsiteX4" fmla="*/ 895248 w 1878228"/>
              <a:gd name="connsiteY4" fmla="*/ 1979504 h 1997760"/>
              <a:gd name="connsiteX5" fmla="*/ 44277 w 1878228"/>
              <a:gd name="connsiteY5" fmla="*/ 1547096 h 1997760"/>
              <a:gd name="connsiteX0" fmla="*/ 350 w 1834301"/>
              <a:gd name="connsiteY0" fmla="*/ 1547096 h 1997760"/>
              <a:gd name="connsiteX1" fmla="*/ 0 w 1834301"/>
              <a:gd name="connsiteY1" fmla="*/ 461867 h 1997760"/>
              <a:gd name="connsiteX2" fmla="*/ 851321 w 1834301"/>
              <a:gd name="connsiteY2" fmla="*/ 13544 h 1997760"/>
              <a:gd name="connsiteX3" fmla="*/ 1834301 w 1834301"/>
              <a:gd name="connsiteY3" fmla="*/ 996524 h 1997760"/>
              <a:gd name="connsiteX4" fmla="*/ 851321 w 1834301"/>
              <a:gd name="connsiteY4" fmla="*/ 1979504 h 1997760"/>
              <a:gd name="connsiteX5" fmla="*/ 350 w 1834301"/>
              <a:gd name="connsiteY5" fmla="*/ 1547096 h 1997760"/>
              <a:gd name="connsiteX0" fmla="*/ 350 w 1834301"/>
              <a:gd name="connsiteY0" fmla="*/ 1547096 h 1970368"/>
              <a:gd name="connsiteX1" fmla="*/ 0 w 1834301"/>
              <a:gd name="connsiteY1" fmla="*/ 461867 h 1970368"/>
              <a:gd name="connsiteX2" fmla="*/ 851321 w 1834301"/>
              <a:gd name="connsiteY2" fmla="*/ 13544 h 1970368"/>
              <a:gd name="connsiteX3" fmla="*/ 1834301 w 1834301"/>
              <a:gd name="connsiteY3" fmla="*/ 996524 h 1970368"/>
              <a:gd name="connsiteX4" fmla="*/ 1124997 w 1834301"/>
              <a:gd name="connsiteY4" fmla="*/ 1950527 h 1970368"/>
              <a:gd name="connsiteX5" fmla="*/ 350 w 1834301"/>
              <a:gd name="connsiteY5" fmla="*/ 1547096 h 1970368"/>
              <a:gd name="connsiteX0" fmla="*/ 350 w 1834301"/>
              <a:gd name="connsiteY0" fmla="*/ 1509739 h 1933011"/>
              <a:gd name="connsiteX1" fmla="*/ 0 w 1834301"/>
              <a:gd name="connsiteY1" fmla="*/ 424510 h 1933011"/>
              <a:gd name="connsiteX2" fmla="*/ 1134657 w 1834301"/>
              <a:gd name="connsiteY2" fmla="*/ 14824 h 1933011"/>
              <a:gd name="connsiteX3" fmla="*/ 1834301 w 1834301"/>
              <a:gd name="connsiteY3" fmla="*/ 959167 h 1933011"/>
              <a:gd name="connsiteX4" fmla="*/ 1124997 w 1834301"/>
              <a:gd name="connsiteY4" fmla="*/ 1913170 h 1933011"/>
              <a:gd name="connsiteX5" fmla="*/ 350 w 1834301"/>
              <a:gd name="connsiteY5" fmla="*/ 1509739 h 1933011"/>
              <a:gd name="connsiteX0" fmla="*/ 350 w 1834301"/>
              <a:gd name="connsiteY0" fmla="*/ 1540457 h 1963729"/>
              <a:gd name="connsiteX1" fmla="*/ 0 w 1834301"/>
              <a:gd name="connsiteY1" fmla="*/ 455228 h 1963729"/>
              <a:gd name="connsiteX2" fmla="*/ 1134657 w 1834301"/>
              <a:gd name="connsiteY2" fmla="*/ 45542 h 1963729"/>
              <a:gd name="connsiteX3" fmla="*/ 1834301 w 1834301"/>
              <a:gd name="connsiteY3" fmla="*/ 989885 h 1963729"/>
              <a:gd name="connsiteX4" fmla="*/ 1124997 w 1834301"/>
              <a:gd name="connsiteY4" fmla="*/ 1943888 h 1963729"/>
              <a:gd name="connsiteX5" fmla="*/ 350 w 1834301"/>
              <a:gd name="connsiteY5" fmla="*/ 1540457 h 1963729"/>
              <a:gd name="connsiteX0" fmla="*/ 350 w 1834301"/>
              <a:gd name="connsiteY0" fmla="*/ 1545635 h 1968907"/>
              <a:gd name="connsiteX1" fmla="*/ 0 w 1834301"/>
              <a:gd name="connsiteY1" fmla="*/ 460406 h 1968907"/>
              <a:gd name="connsiteX2" fmla="*/ 1134657 w 1834301"/>
              <a:gd name="connsiteY2" fmla="*/ 50720 h 1968907"/>
              <a:gd name="connsiteX3" fmla="*/ 1834301 w 1834301"/>
              <a:gd name="connsiteY3" fmla="*/ 995063 h 1968907"/>
              <a:gd name="connsiteX4" fmla="*/ 1124997 w 1834301"/>
              <a:gd name="connsiteY4" fmla="*/ 1949066 h 1968907"/>
              <a:gd name="connsiteX5" fmla="*/ 350 w 1834301"/>
              <a:gd name="connsiteY5" fmla="*/ 1545635 h 1968907"/>
              <a:gd name="connsiteX0" fmla="*/ 350 w 1834301"/>
              <a:gd name="connsiteY0" fmla="*/ 1545635 h 1975325"/>
              <a:gd name="connsiteX1" fmla="*/ 0 w 1834301"/>
              <a:gd name="connsiteY1" fmla="*/ 460406 h 1975325"/>
              <a:gd name="connsiteX2" fmla="*/ 1134657 w 1834301"/>
              <a:gd name="connsiteY2" fmla="*/ 50720 h 1975325"/>
              <a:gd name="connsiteX3" fmla="*/ 1834301 w 1834301"/>
              <a:gd name="connsiteY3" fmla="*/ 995063 h 1975325"/>
              <a:gd name="connsiteX4" fmla="*/ 1124997 w 1834301"/>
              <a:gd name="connsiteY4" fmla="*/ 1949066 h 1975325"/>
              <a:gd name="connsiteX5" fmla="*/ 350 w 1834301"/>
              <a:gd name="connsiteY5" fmla="*/ 1545635 h 1975325"/>
              <a:gd name="connsiteX0" fmla="*/ 350 w 1834301"/>
              <a:gd name="connsiteY0" fmla="*/ 1545635 h 1992885"/>
              <a:gd name="connsiteX1" fmla="*/ 0 w 1834301"/>
              <a:gd name="connsiteY1" fmla="*/ 460406 h 1992885"/>
              <a:gd name="connsiteX2" fmla="*/ 1134657 w 1834301"/>
              <a:gd name="connsiteY2" fmla="*/ 50720 h 1992885"/>
              <a:gd name="connsiteX3" fmla="*/ 1834301 w 1834301"/>
              <a:gd name="connsiteY3" fmla="*/ 995063 h 1992885"/>
              <a:gd name="connsiteX4" fmla="*/ 1124997 w 1834301"/>
              <a:gd name="connsiteY4" fmla="*/ 1949066 h 1992885"/>
              <a:gd name="connsiteX5" fmla="*/ 350 w 1834301"/>
              <a:gd name="connsiteY5" fmla="*/ 1545635 h 1992885"/>
              <a:gd name="connsiteX0" fmla="*/ 350 w 1834301"/>
              <a:gd name="connsiteY0" fmla="*/ 1545635 h 1992885"/>
              <a:gd name="connsiteX1" fmla="*/ 0 w 1834301"/>
              <a:gd name="connsiteY1" fmla="*/ 460406 h 1992885"/>
              <a:gd name="connsiteX2" fmla="*/ 1134657 w 1834301"/>
              <a:gd name="connsiteY2" fmla="*/ 50720 h 1992885"/>
              <a:gd name="connsiteX3" fmla="*/ 1834301 w 1834301"/>
              <a:gd name="connsiteY3" fmla="*/ 995063 h 1992885"/>
              <a:gd name="connsiteX4" fmla="*/ 1124997 w 1834301"/>
              <a:gd name="connsiteY4" fmla="*/ 1949066 h 1992885"/>
              <a:gd name="connsiteX5" fmla="*/ 350 w 1834301"/>
              <a:gd name="connsiteY5" fmla="*/ 1545635 h 1992885"/>
              <a:gd name="connsiteX0" fmla="*/ 350 w 1834301"/>
              <a:gd name="connsiteY0" fmla="*/ 1545635 h 1992885"/>
              <a:gd name="connsiteX1" fmla="*/ 0 w 1834301"/>
              <a:gd name="connsiteY1" fmla="*/ 460406 h 1992885"/>
              <a:gd name="connsiteX2" fmla="*/ 1134657 w 1834301"/>
              <a:gd name="connsiteY2" fmla="*/ 50720 h 1992885"/>
              <a:gd name="connsiteX3" fmla="*/ 1834301 w 1834301"/>
              <a:gd name="connsiteY3" fmla="*/ 995063 h 1992885"/>
              <a:gd name="connsiteX4" fmla="*/ 1124997 w 1834301"/>
              <a:gd name="connsiteY4" fmla="*/ 1949066 h 1992885"/>
              <a:gd name="connsiteX5" fmla="*/ 350 w 1834301"/>
              <a:gd name="connsiteY5" fmla="*/ 1545635 h 1992885"/>
              <a:gd name="connsiteX0" fmla="*/ 350 w 1827862"/>
              <a:gd name="connsiteY0" fmla="*/ 1545635 h 1992885"/>
              <a:gd name="connsiteX1" fmla="*/ 0 w 1827862"/>
              <a:gd name="connsiteY1" fmla="*/ 460406 h 1992885"/>
              <a:gd name="connsiteX2" fmla="*/ 1134657 w 1827862"/>
              <a:gd name="connsiteY2" fmla="*/ 50720 h 1992885"/>
              <a:gd name="connsiteX3" fmla="*/ 1827862 w 1827862"/>
              <a:gd name="connsiteY3" fmla="*/ 995063 h 1992885"/>
              <a:gd name="connsiteX4" fmla="*/ 1124997 w 1827862"/>
              <a:gd name="connsiteY4" fmla="*/ 1949066 h 1992885"/>
              <a:gd name="connsiteX5" fmla="*/ 350 w 1827862"/>
              <a:gd name="connsiteY5" fmla="*/ 1545635 h 199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7862" h="1992885">
                <a:moveTo>
                  <a:pt x="350" y="1545635"/>
                </a:moveTo>
                <a:cubicBezTo>
                  <a:pt x="241611" y="1102732"/>
                  <a:pt x="132385" y="672531"/>
                  <a:pt x="0" y="460406"/>
                </a:cubicBezTo>
                <a:cubicBezTo>
                  <a:pt x="138072" y="232182"/>
                  <a:pt x="564923" y="-134981"/>
                  <a:pt x="1134657" y="50720"/>
                </a:cubicBezTo>
                <a:cubicBezTo>
                  <a:pt x="1440374" y="139829"/>
                  <a:pt x="1827862" y="452178"/>
                  <a:pt x="1827862" y="995063"/>
                </a:cubicBezTo>
                <a:cubicBezTo>
                  <a:pt x="1827862" y="1537948"/>
                  <a:pt x="1430656" y="1857304"/>
                  <a:pt x="1124997" y="1949066"/>
                </a:cubicBezTo>
                <a:cubicBezTo>
                  <a:pt x="758163" y="2085904"/>
                  <a:pt x="180874" y="1888726"/>
                  <a:pt x="350" y="1545635"/>
                </a:cubicBez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812369" y="1951163"/>
            <a:ext cx="1827862" cy="1992885"/>
          </a:xfrm>
          <a:custGeom>
            <a:avLst/>
            <a:gdLst>
              <a:gd name="connsiteX0" fmla="*/ 0 w 1965960"/>
              <a:gd name="connsiteY0" fmla="*/ 982980 h 1965960"/>
              <a:gd name="connsiteX1" fmla="*/ 982980 w 1965960"/>
              <a:gd name="connsiteY1" fmla="*/ 0 h 1965960"/>
              <a:gd name="connsiteX2" fmla="*/ 1965960 w 1965960"/>
              <a:gd name="connsiteY2" fmla="*/ 982980 h 1965960"/>
              <a:gd name="connsiteX3" fmla="*/ 982980 w 1965960"/>
              <a:gd name="connsiteY3" fmla="*/ 1965960 h 1965960"/>
              <a:gd name="connsiteX4" fmla="*/ 0 w 1965960"/>
              <a:gd name="connsiteY4" fmla="*/ 982980 h 1965960"/>
              <a:gd name="connsiteX0" fmla="*/ 65395 w 2031355"/>
              <a:gd name="connsiteY0" fmla="*/ 996524 h 1979504"/>
              <a:gd name="connsiteX1" fmla="*/ 197054 w 2031355"/>
              <a:gd name="connsiteY1" fmla="*/ 461867 h 1979504"/>
              <a:gd name="connsiteX2" fmla="*/ 1048375 w 2031355"/>
              <a:gd name="connsiteY2" fmla="*/ 13544 h 1979504"/>
              <a:gd name="connsiteX3" fmla="*/ 2031355 w 2031355"/>
              <a:gd name="connsiteY3" fmla="*/ 996524 h 1979504"/>
              <a:gd name="connsiteX4" fmla="*/ 1048375 w 2031355"/>
              <a:gd name="connsiteY4" fmla="*/ 1979504 h 1979504"/>
              <a:gd name="connsiteX5" fmla="*/ 65395 w 2031355"/>
              <a:gd name="connsiteY5" fmla="*/ 996524 h 1979504"/>
              <a:gd name="connsiteX0" fmla="*/ 114976 w 1948927"/>
              <a:gd name="connsiteY0" fmla="*/ 1547096 h 1997760"/>
              <a:gd name="connsiteX1" fmla="*/ 114626 w 1948927"/>
              <a:gd name="connsiteY1" fmla="*/ 461867 h 1997760"/>
              <a:gd name="connsiteX2" fmla="*/ 965947 w 1948927"/>
              <a:gd name="connsiteY2" fmla="*/ 13544 h 1997760"/>
              <a:gd name="connsiteX3" fmla="*/ 1948927 w 1948927"/>
              <a:gd name="connsiteY3" fmla="*/ 996524 h 1997760"/>
              <a:gd name="connsiteX4" fmla="*/ 965947 w 1948927"/>
              <a:gd name="connsiteY4" fmla="*/ 1979504 h 1997760"/>
              <a:gd name="connsiteX5" fmla="*/ 114976 w 1948927"/>
              <a:gd name="connsiteY5" fmla="*/ 1547096 h 1997760"/>
              <a:gd name="connsiteX0" fmla="*/ 44277 w 1878228"/>
              <a:gd name="connsiteY0" fmla="*/ 1547096 h 1997760"/>
              <a:gd name="connsiteX1" fmla="*/ 43927 w 1878228"/>
              <a:gd name="connsiteY1" fmla="*/ 461867 h 1997760"/>
              <a:gd name="connsiteX2" fmla="*/ 895248 w 1878228"/>
              <a:gd name="connsiteY2" fmla="*/ 13544 h 1997760"/>
              <a:gd name="connsiteX3" fmla="*/ 1878228 w 1878228"/>
              <a:gd name="connsiteY3" fmla="*/ 996524 h 1997760"/>
              <a:gd name="connsiteX4" fmla="*/ 895248 w 1878228"/>
              <a:gd name="connsiteY4" fmla="*/ 1979504 h 1997760"/>
              <a:gd name="connsiteX5" fmla="*/ 44277 w 1878228"/>
              <a:gd name="connsiteY5" fmla="*/ 1547096 h 1997760"/>
              <a:gd name="connsiteX0" fmla="*/ 350 w 1834301"/>
              <a:gd name="connsiteY0" fmla="*/ 1547096 h 1997760"/>
              <a:gd name="connsiteX1" fmla="*/ 0 w 1834301"/>
              <a:gd name="connsiteY1" fmla="*/ 461867 h 1997760"/>
              <a:gd name="connsiteX2" fmla="*/ 851321 w 1834301"/>
              <a:gd name="connsiteY2" fmla="*/ 13544 h 1997760"/>
              <a:gd name="connsiteX3" fmla="*/ 1834301 w 1834301"/>
              <a:gd name="connsiteY3" fmla="*/ 996524 h 1997760"/>
              <a:gd name="connsiteX4" fmla="*/ 851321 w 1834301"/>
              <a:gd name="connsiteY4" fmla="*/ 1979504 h 1997760"/>
              <a:gd name="connsiteX5" fmla="*/ 350 w 1834301"/>
              <a:gd name="connsiteY5" fmla="*/ 1547096 h 1997760"/>
              <a:gd name="connsiteX0" fmla="*/ 350 w 1834301"/>
              <a:gd name="connsiteY0" fmla="*/ 1547096 h 1970368"/>
              <a:gd name="connsiteX1" fmla="*/ 0 w 1834301"/>
              <a:gd name="connsiteY1" fmla="*/ 461867 h 1970368"/>
              <a:gd name="connsiteX2" fmla="*/ 851321 w 1834301"/>
              <a:gd name="connsiteY2" fmla="*/ 13544 h 1970368"/>
              <a:gd name="connsiteX3" fmla="*/ 1834301 w 1834301"/>
              <a:gd name="connsiteY3" fmla="*/ 996524 h 1970368"/>
              <a:gd name="connsiteX4" fmla="*/ 1124997 w 1834301"/>
              <a:gd name="connsiteY4" fmla="*/ 1950527 h 1970368"/>
              <a:gd name="connsiteX5" fmla="*/ 350 w 1834301"/>
              <a:gd name="connsiteY5" fmla="*/ 1547096 h 1970368"/>
              <a:gd name="connsiteX0" fmla="*/ 350 w 1834301"/>
              <a:gd name="connsiteY0" fmla="*/ 1509739 h 1933011"/>
              <a:gd name="connsiteX1" fmla="*/ 0 w 1834301"/>
              <a:gd name="connsiteY1" fmla="*/ 424510 h 1933011"/>
              <a:gd name="connsiteX2" fmla="*/ 1134657 w 1834301"/>
              <a:gd name="connsiteY2" fmla="*/ 14824 h 1933011"/>
              <a:gd name="connsiteX3" fmla="*/ 1834301 w 1834301"/>
              <a:gd name="connsiteY3" fmla="*/ 959167 h 1933011"/>
              <a:gd name="connsiteX4" fmla="*/ 1124997 w 1834301"/>
              <a:gd name="connsiteY4" fmla="*/ 1913170 h 1933011"/>
              <a:gd name="connsiteX5" fmla="*/ 350 w 1834301"/>
              <a:gd name="connsiteY5" fmla="*/ 1509739 h 1933011"/>
              <a:gd name="connsiteX0" fmla="*/ 350 w 1834301"/>
              <a:gd name="connsiteY0" fmla="*/ 1540457 h 1963729"/>
              <a:gd name="connsiteX1" fmla="*/ 0 w 1834301"/>
              <a:gd name="connsiteY1" fmla="*/ 455228 h 1963729"/>
              <a:gd name="connsiteX2" fmla="*/ 1134657 w 1834301"/>
              <a:gd name="connsiteY2" fmla="*/ 45542 h 1963729"/>
              <a:gd name="connsiteX3" fmla="*/ 1834301 w 1834301"/>
              <a:gd name="connsiteY3" fmla="*/ 989885 h 1963729"/>
              <a:gd name="connsiteX4" fmla="*/ 1124997 w 1834301"/>
              <a:gd name="connsiteY4" fmla="*/ 1943888 h 1963729"/>
              <a:gd name="connsiteX5" fmla="*/ 350 w 1834301"/>
              <a:gd name="connsiteY5" fmla="*/ 1540457 h 1963729"/>
              <a:gd name="connsiteX0" fmla="*/ 350 w 1834301"/>
              <a:gd name="connsiteY0" fmla="*/ 1545635 h 1968907"/>
              <a:gd name="connsiteX1" fmla="*/ 0 w 1834301"/>
              <a:gd name="connsiteY1" fmla="*/ 460406 h 1968907"/>
              <a:gd name="connsiteX2" fmla="*/ 1134657 w 1834301"/>
              <a:gd name="connsiteY2" fmla="*/ 50720 h 1968907"/>
              <a:gd name="connsiteX3" fmla="*/ 1834301 w 1834301"/>
              <a:gd name="connsiteY3" fmla="*/ 995063 h 1968907"/>
              <a:gd name="connsiteX4" fmla="*/ 1124997 w 1834301"/>
              <a:gd name="connsiteY4" fmla="*/ 1949066 h 1968907"/>
              <a:gd name="connsiteX5" fmla="*/ 350 w 1834301"/>
              <a:gd name="connsiteY5" fmla="*/ 1545635 h 1968907"/>
              <a:gd name="connsiteX0" fmla="*/ 350 w 1834301"/>
              <a:gd name="connsiteY0" fmla="*/ 1545635 h 1975325"/>
              <a:gd name="connsiteX1" fmla="*/ 0 w 1834301"/>
              <a:gd name="connsiteY1" fmla="*/ 460406 h 1975325"/>
              <a:gd name="connsiteX2" fmla="*/ 1134657 w 1834301"/>
              <a:gd name="connsiteY2" fmla="*/ 50720 h 1975325"/>
              <a:gd name="connsiteX3" fmla="*/ 1834301 w 1834301"/>
              <a:gd name="connsiteY3" fmla="*/ 995063 h 1975325"/>
              <a:gd name="connsiteX4" fmla="*/ 1124997 w 1834301"/>
              <a:gd name="connsiteY4" fmla="*/ 1949066 h 1975325"/>
              <a:gd name="connsiteX5" fmla="*/ 350 w 1834301"/>
              <a:gd name="connsiteY5" fmla="*/ 1545635 h 1975325"/>
              <a:gd name="connsiteX0" fmla="*/ 350 w 1834301"/>
              <a:gd name="connsiteY0" fmla="*/ 1545635 h 1992885"/>
              <a:gd name="connsiteX1" fmla="*/ 0 w 1834301"/>
              <a:gd name="connsiteY1" fmla="*/ 460406 h 1992885"/>
              <a:gd name="connsiteX2" fmla="*/ 1134657 w 1834301"/>
              <a:gd name="connsiteY2" fmla="*/ 50720 h 1992885"/>
              <a:gd name="connsiteX3" fmla="*/ 1834301 w 1834301"/>
              <a:gd name="connsiteY3" fmla="*/ 995063 h 1992885"/>
              <a:gd name="connsiteX4" fmla="*/ 1124997 w 1834301"/>
              <a:gd name="connsiteY4" fmla="*/ 1949066 h 1992885"/>
              <a:gd name="connsiteX5" fmla="*/ 350 w 1834301"/>
              <a:gd name="connsiteY5" fmla="*/ 1545635 h 1992885"/>
              <a:gd name="connsiteX0" fmla="*/ 350 w 1834301"/>
              <a:gd name="connsiteY0" fmla="*/ 1545635 h 1992885"/>
              <a:gd name="connsiteX1" fmla="*/ 0 w 1834301"/>
              <a:gd name="connsiteY1" fmla="*/ 460406 h 1992885"/>
              <a:gd name="connsiteX2" fmla="*/ 1134657 w 1834301"/>
              <a:gd name="connsiteY2" fmla="*/ 50720 h 1992885"/>
              <a:gd name="connsiteX3" fmla="*/ 1834301 w 1834301"/>
              <a:gd name="connsiteY3" fmla="*/ 995063 h 1992885"/>
              <a:gd name="connsiteX4" fmla="*/ 1124997 w 1834301"/>
              <a:gd name="connsiteY4" fmla="*/ 1949066 h 1992885"/>
              <a:gd name="connsiteX5" fmla="*/ 350 w 1834301"/>
              <a:gd name="connsiteY5" fmla="*/ 1545635 h 1992885"/>
              <a:gd name="connsiteX0" fmla="*/ 350 w 1834301"/>
              <a:gd name="connsiteY0" fmla="*/ 1545635 h 1992885"/>
              <a:gd name="connsiteX1" fmla="*/ 0 w 1834301"/>
              <a:gd name="connsiteY1" fmla="*/ 460406 h 1992885"/>
              <a:gd name="connsiteX2" fmla="*/ 1134657 w 1834301"/>
              <a:gd name="connsiteY2" fmla="*/ 50720 h 1992885"/>
              <a:gd name="connsiteX3" fmla="*/ 1834301 w 1834301"/>
              <a:gd name="connsiteY3" fmla="*/ 995063 h 1992885"/>
              <a:gd name="connsiteX4" fmla="*/ 1124997 w 1834301"/>
              <a:gd name="connsiteY4" fmla="*/ 1949066 h 1992885"/>
              <a:gd name="connsiteX5" fmla="*/ 350 w 1834301"/>
              <a:gd name="connsiteY5" fmla="*/ 1545635 h 1992885"/>
              <a:gd name="connsiteX0" fmla="*/ 350 w 1827862"/>
              <a:gd name="connsiteY0" fmla="*/ 1545635 h 1992885"/>
              <a:gd name="connsiteX1" fmla="*/ 0 w 1827862"/>
              <a:gd name="connsiteY1" fmla="*/ 460406 h 1992885"/>
              <a:gd name="connsiteX2" fmla="*/ 1134657 w 1827862"/>
              <a:gd name="connsiteY2" fmla="*/ 50720 h 1992885"/>
              <a:gd name="connsiteX3" fmla="*/ 1827862 w 1827862"/>
              <a:gd name="connsiteY3" fmla="*/ 995063 h 1992885"/>
              <a:gd name="connsiteX4" fmla="*/ 1124997 w 1827862"/>
              <a:gd name="connsiteY4" fmla="*/ 1949066 h 1992885"/>
              <a:gd name="connsiteX5" fmla="*/ 350 w 1827862"/>
              <a:gd name="connsiteY5" fmla="*/ 1545635 h 199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7862" h="1992885">
                <a:moveTo>
                  <a:pt x="350" y="1545635"/>
                </a:moveTo>
                <a:cubicBezTo>
                  <a:pt x="241611" y="1102732"/>
                  <a:pt x="132385" y="672531"/>
                  <a:pt x="0" y="460406"/>
                </a:cubicBezTo>
                <a:cubicBezTo>
                  <a:pt x="138072" y="232182"/>
                  <a:pt x="564923" y="-134981"/>
                  <a:pt x="1134657" y="50720"/>
                </a:cubicBezTo>
                <a:cubicBezTo>
                  <a:pt x="1440374" y="139829"/>
                  <a:pt x="1827862" y="452178"/>
                  <a:pt x="1827862" y="995063"/>
                </a:cubicBezTo>
                <a:cubicBezTo>
                  <a:pt x="1827862" y="1537948"/>
                  <a:pt x="1430656" y="1857304"/>
                  <a:pt x="1124997" y="1949066"/>
                </a:cubicBezTo>
                <a:cubicBezTo>
                  <a:pt x="758163" y="2085904"/>
                  <a:pt x="180874" y="1888726"/>
                  <a:pt x="350" y="1545635"/>
                </a:cubicBez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8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1" name="Oval 20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hevron 21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23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8" name="Oval 27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hevron 28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05535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443258" cy="685800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445251" y="1143000"/>
            <a:ext cx="2286000" cy="2286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8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0" name="Oval 19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hevron 20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3" name="Oval 22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hevron 23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4538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016149" y="1991768"/>
            <a:ext cx="2499615" cy="2496312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569226" y="1991768"/>
            <a:ext cx="2499615" cy="2496312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122303" y="1991768"/>
            <a:ext cx="2499615" cy="2496312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675380" y="1991768"/>
            <a:ext cx="2499615" cy="2496312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7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2" name="Oval 21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hevron 2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23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5" name="Oval 24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hevron 25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01722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3" name="Oval 2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hevron 32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5" name="Oval 14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hevron 15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-21705" y="-34724"/>
            <a:ext cx="7035963" cy="6892725"/>
          </a:xfrm>
          <a:custGeom>
            <a:avLst/>
            <a:gdLst>
              <a:gd name="connsiteX0" fmla="*/ 0 w 7037409"/>
              <a:gd name="connsiteY0" fmla="*/ 6858000 h 6858000"/>
              <a:gd name="connsiteX1" fmla="*/ 1714500 w 7037409"/>
              <a:gd name="connsiteY1" fmla="*/ 0 h 6858000"/>
              <a:gd name="connsiteX2" fmla="*/ 7037409 w 7037409"/>
              <a:gd name="connsiteY2" fmla="*/ 0 h 6858000"/>
              <a:gd name="connsiteX3" fmla="*/ 5322909 w 7037409"/>
              <a:gd name="connsiteY3" fmla="*/ 6858000 h 6858000"/>
              <a:gd name="connsiteX4" fmla="*/ 0 w 7037409"/>
              <a:gd name="connsiteY4" fmla="*/ 6858000 h 6858000"/>
              <a:gd name="connsiteX0" fmla="*/ 10128 w 7047537"/>
              <a:gd name="connsiteY0" fmla="*/ 6858000 h 6858000"/>
              <a:gd name="connsiteX1" fmla="*/ 0 w 7047537"/>
              <a:gd name="connsiteY1" fmla="*/ 0 h 6858000"/>
              <a:gd name="connsiteX2" fmla="*/ 7047537 w 7047537"/>
              <a:gd name="connsiteY2" fmla="*/ 0 h 6858000"/>
              <a:gd name="connsiteX3" fmla="*/ 5333037 w 7047537"/>
              <a:gd name="connsiteY3" fmla="*/ 6858000 h 6858000"/>
              <a:gd name="connsiteX4" fmla="*/ 10128 w 7047537"/>
              <a:gd name="connsiteY4" fmla="*/ 6858000 h 6858000"/>
              <a:gd name="connsiteX0" fmla="*/ 10128 w 7080814"/>
              <a:gd name="connsiteY0" fmla="*/ 6858000 h 6858000"/>
              <a:gd name="connsiteX1" fmla="*/ 0 w 7080814"/>
              <a:gd name="connsiteY1" fmla="*/ 0 h 6858000"/>
              <a:gd name="connsiteX2" fmla="*/ 7047537 w 7080814"/>
              <a:gd name="connsiteY2" fmla="*/ 0 h 6858000"/>
              <a:gd name="connsiteX3" fmla="*/ 7080814 w 7080814"/>
              <a:gd name="connsiteY3" fmla="*/ 6858000 h 6858000"/>
              <a:gd name="connsiteX4" fmla="*/ 10128 w 7080814"/>
              <a:gd name="connsiteY4" fmla="*/ 6858000 h 6858000"/>
              <a:gd name="connsiteX0" fmla="*/ 10128 w 7080814"/>
              <a:gd name="connsiteY0" fmla="*/ 6858000 h 6858000"/>
              <a:gd name="connsiteX1" fmla="*/ 0 w 7080814"/>
              <a:gd name="connsiteY1" fmla="*/ 0 h 6858000"/>
              <a:gd name="connsiteX2" fmla="*/ 3459385 w 7080814"/>
              <a:gd name="connsiteY2" fmla="*/ 11575 h 6858000"/>
              <a:gd name="connsiteX3" fmla="*/ 7080814 w 7080814"/>
              <a:gd name="connsiteY3" fmla="*/ 6858000 h 6858000"/>
              <a:gd name="connsiteX4" fmla="*/ 10128 w 7080814"/>
              <a:gd name="connsiteY4" fmla="*/ 6858000 h 6858000"/>
              <a:gd name="connsiteX0" fmla="*/ 10128 w 7069239"/>
              <a:gd name="connsiteY0" fmla="*/ 6858000 h 6858000"/>
              <a:gd name="connsiteX1" fmla="*/ 0 w 7069239"/>
              <a:gd name="connsiteY1" fmla="*/ 0 h 6858000"/>
              <a:gd name="connsiteX2" fmla="*/ 3459385 w 7069239"/>
              <a:gd name="connsiteY2" fmla="*/ 11575 h 6858000"/>
              <a:gd name="connsiteX3" fmla="*/ 7069239 w 7069239"/>
              <a:gd name="connsiteY3" fmla="*/ 6858000 h 6858000"/>
              <a:gd name="connsiteX4" fmla="*/ 10128 w 7069239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69239" h="6858000">
                <a:moveTo>
                  <a:pt x="10128" y="6858000"/>
                </a:moveTo>
                <a:lnTo>
                  <a:pt x="0" y="0"/>
                </a:lnTo>
                <a:lnTo>
                  <a:pt x="3459385" y="11575"/>
                </a:lnTo>
                <a:lnTo>
                  <a:pt x="7069239" y="6858000"/>
                </a:lnTo>
                <a:lnTo>
                  <a:pt x="10128" y="6858000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47F8F7-4431-4D74-A888-FB9E7D0233EA}"/>
              </a:ext>
            </a:extLst>
          </p:cNvPr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CE30D38F-C5A1-49CB-8C9F-200BA25B5F33}"/>
              </a:ext>
            </a:extLst>
          </p:cNvPr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20" name="Text Placeholder 42">
            <a:extLst>
              <a:ext uri="{FF2B5EF4-FFF2-40B4-BE49-F238E27FC236}">
                <a16:creationId xmlns:a16="http://schemas.microsoft.com/office/drawing/2014/main" id="{28D93D11-44F6-4DDB-8916-D7548D784B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21" name="Group 4">
            <a:extLst>
              <a:ext uri="{FF2B5EF4-FFF2-40B4-BE49-F238E27FC236}">
                <a16:creationId xmlns:a16="http://schemas.microsoft.com/office/drawing/2014/main" id="{9C048E06-063D-4324-8E42-DE532745F42F}"/>
              </a:ext>
            </a:extLst>
          </p:cNvPr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2" name="Oval 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DE15B5DB-2F51-42BB-AA31-44D968D0A908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hevron 32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29628BF5-625D-4EE0-9D1C-511426475C10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13">
            <a:extLst>
              <a:ext uri="{FF2B5EF4-FFF2-40B4-BE49-F238E27FC236}">
                <a16:creationId xmlns:a16="http://schemas.microsoft.com/office/drawing/2014/main" id="{2BF3C6EF-A01A-47D3-9628-EF4F77836052}"/>
              </a:ext>
            </a:extLst>
          </p:cNvPr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5" name="Oval 14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3038A2C-F37B-442F-A889-1572D92074AA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hevron 15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307C5961-6FDA-4F9C-BB33-2EE28E6B554F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93290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573895" y="1730732"/>
            <a:ext cx="1965960" cy="196596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090226" y="2350712"/>
            <a:ext cx="1965960" cy="196596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990029" y="4237906"/>
            <a:ext cx="1965960" cy="196596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407541" y="3429000"/>
            <a:ext cx="1965960" cy="196596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8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3" name="Oval 22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hevron 23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6" name="Oval 25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hevron 26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16903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3429000"/>
            <a:ext cx="12273280" cy="2971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96240" y="375920"/>
            <a:ext cx="3817541" cy="648208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8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0" name="Oval 19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hevron 20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3" name="Oval 22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hevron 23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60000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-60960" y="2468881"/>
            <a:ext cx="4744720" cy="29768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8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0" name="Oval 19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hevron 20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3" name="Oval 22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hevron 23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356491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i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-1" y="4087906"/>
            <a:ext cx="12338613" cy="22846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5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17" name="Oval 16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hevron 17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1" name="Oval 20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hevron 21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48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142999" y="1855693"/>
            <a:ext cx="2057401" cy="353657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2736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ny 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3" name="Oval 2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hevron 32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5" name="Oval 14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hevron 15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0" y="3391382"/>
            <a:ext cx="5220182" cy="3507129"/>
          </a:xfrm>
          <a:custGeom>
            <a:avLst/>
            <a:gdLst>
              <a:gd name="connsiteX0" fmla="*/ 0 w 4027990"/>
              <a:gd name="connsiteY0" fmla="*/ 3507129 h 3507129"/>
              <a:gd name="connsiteX1" fmla="*/ 0 w 4027990"/>
              <a:gd name="connsiteY1" fmla="*/ 0 h 3507129"/>
              <a:gd name="connsiteX2" fmla="*/ 4027990 w 4027990"/>
              <a:gd name="connsiteY2" fmla="*/ 0 h 3507129"/>
              <a:gd name="connsiteX3" fmla="*/ 4027990 w 4027990"/>
              <a:gd name="connsiteY3" fmla="*/ 3507129 h 3507129"/>
              <a:gd name="connsiteX4" fmla="*/ 0 w 4027990"/>
              <a:gd name="connsiteY4" fmla="*/ 3507129 h 3507129"/>
              <a:gd name="connsiteX0" fmla="*/ 0 w 5220182"/>
              <a:gd name="connsiteY0" fmla="*/ 3507129 h 3507129"/>
              <a:gd name="connsiteX1" fmla="*/ 0 w 5220182"/>
              <a:gd name="connsiteY1" fmla="*/ 0 h 3507129"/>
              <a:gd name="connsiteX2" fmla="*/ 4027990 w 5220182"/>
              <a:gd name="connsiteY2" fmla="*/ 0 h 3507129"/>
              <a:gd name="connsiteX3" fmla="*/ 5220182 w 5220182"/>
              <a:gd name="connsiteY3" fmla="*/ 3507129 h 3507129"/>
              <a:gd name="connsiteX4" fmla="*/ 0 w 5220182"/>
              <a:gd name="connsiteY4" fmla="*/ 3507129 h 350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0182" h="3507129">
                <a:moveTo>
                  <a:pt x="0" y="3507129"/>
                </a:moveTo>
                <a:lnTo>
                  <a:pt x="0" y="0"/>
                </a:lnTo>
                <a:lnTo>
                  <a:pt x="4027990" y="0"/>
                </a:lnTo>
                <a:lnTo>
                  <a:pt x="5220182" y="3507129"/>
                </a:lnTo>
                <a:lnTo>
                  <a:pt x="0" y="3507129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0AF7B8-A4F9-440F-AFA0-3521848BB236}"/>
              </a:ext>
            </a:extLst>
          </p:cNvPr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66B18BE6-911D-438A-8C38-07B162EE9B48}"/>
              </a:ext>
            </a:extLst>
          </p:cNvPr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20" name="Text Placeholder 42">
            <a:extLst>
              <a:ext uri="{FF2B5EF4-FFF2-40B4-BE49-F238E27FC236}">
                <a16:creationId xmlns:a16="http://schemas.microsoft.com/office/drawing/2014/main" id="{7A368FEC-098D-4971-8AE3-9A6FA9CB24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21" name="Group 4">
            <a:extLst>
              <a:ext uri="{FF2B5EF4-FFF2-40B4-BE49-F238E27FC236}">
                <a16:creationId xmlns:a16="http://schemas.microsoft.com/office/drawing/2014/main" id="{70C234E9-9491-4AD1-B5C2-36E267359AD2}"/>
              </a:ext>
            </a:extLst>
          </p:cNvPr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2" name="Oval 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D088FDFD-62C9-4F19-9473-8AC311D54B59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hevron 32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CF208937-19D2-40BC-AF0B-217E884881A6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13">
            <a:extLst>
              <a:ext uri="{FF2B5EF4-FFF2-40B4-BE49-F238E27FC236}">
                <a16:creationId xmlns:a16="http://schemas.microsoft.com/office/drawing/2014/main" id="{C9EB0B5D-1FE3-491C-A49D-3DC2CD94708B}"/>
              </a:ext>
            </a:extLst>
          </p:cNvPr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5" name="Oval 14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3403B132-B713-48A5-9F0F-5958FAC8CDF3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hevron 15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78E54540-DF5A-405F-A9E9-AE6CD222EBF8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02994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ny 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3" name="Oval 2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hevron 32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5" name="Oval 14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hevron 15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-1" y="1545221"/>
            <a:ext cx="12408061" cy="20776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09B9AB-A791-41F0-9E2E-A125287C401B}"/>
              </a:ext>
            </a:extLst>
          </p:cNvPr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6EA03D51-F027-40C5-82BC-D7FDFC86F8F1}"/>
              </a:ext>
            </a:extLst>
          </p:cNvPr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20" name="Text Placeholder 42">
            <a:extLst>
              <a:ext uri="{FF2B5EF4-FFF2-40B4-BE49-F238E27FC236}">
                <a16:creationId xmlns:a16="http://schemas.microsoft.com/office/drawing/2014/main" id="{0DE46EC8-8AAF-4A9C-83E7-A741E5C802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21" name="Group 4">
            <a:extLst>
              <a:ext uri="{FF2B5EF4-FFF2-40B4-BE49-F238E27FC236}">
                <a16:creationId xmlns:a16="http://schemas.microsoft.com/office/drawing/2014/main" id="{1A563CA8-5F29-407F-B0D8-2B3217C9FC5B}"/>
              </a:ext>
            </a:extLst>
          </p:cNvPr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2" name="Oval 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5ABF207F-F8E5-49D0-A84B-C007C60BD410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hevron 32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DDF35A8C-7923-4760-9D89-ADEEC565870C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13">
            <a:extLst>
              <a:ext uri="{FF2B5EF4-FFF2-40B4-BE49-F238E27FC236}">
                <a16:creationId xmlns:a16="http://schemas.microsoft.com/office/drawing/2014/main" id="{C058A668-11FC-402C-AF62-0F9608F4A974}"/>
              </a:ext>
            </a:extLst>
          </p:cNvPr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5" name="Oval 14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6B662BFC-8811-44F4-A21C-111B18507DA8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hevron 15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EF4C5F07-753A-4982-B7B1-2BD572F76F79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72025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ny Prof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3" name="Oval 2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hevron 32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5" name="Oval 14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hevron 15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-16354" y="3443469"/>
            <a:ext cx="2972660" cy="20776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3062517" y="3443469"/>
            <a:ext cx="2972660" cy="20776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141388" y="3443469"/>
            <a:ext cx="2972660" cy="20776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220259" y="3443469"/>
            <a:ext cx="2972660" cy="20776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623B23-CCA4-4A77-A486-AEFB245E3B82}"/>
              </a:ext>
            </a:extLst>
          </p:cNvPr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8CD39B8B-F479-4897-A1B5-5D203513D0D9}"/>
              </a:ext>
            </a:extLst>
          </p:cNvPr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21" name="Text Placeholder 42">
            <a:extLst>
              <a:ext uri="{FF2B5EF4-FFF2-40B4-BE49-F238E27FC236}">
                <a16:creationId xmlns:a16="http://schemas.microsoft.com/office/drawing/2014/main" id="{7A27A4A3-F9CE-4444-A619-7FBB65F444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22" name="Group 4">
            <a:extLst>
              <a:ext uri="{FF2B5EF4-FFF2-40B4-BE49-F238E27FC236}">
                <a16:creationId xmlns:a16="http://schemas.microsoft.com/office/drawing/2014/main" id="{879DFFA5-0288-455B-8CA4-83954D1216EE}"/>
              </a:ext>
            </a:extLst>
          </p:cNvPr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6" name="Oval 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55D721F-4E27-4C30-B932-6648D4524D13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hevron 32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475C7ED8-439F-4BAC-A902-539F3A8CD98F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Group 13">
            <a:extLst>
              <a:ext uri="{FF2B5EF4-FFF2-40B4-BE49-F238E27FC236}">
                <a16:creationId xmlns:a16="http://schemas.microsoft.com/office/drawing/2014/main" id="{2DC5C97C-D8DE-4824-B36F-C67DA3BA27FD}"/>
              </a:ext>
            </a:extLst>
          </p:cNvPr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9" name="Oval 14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CAAB9DF9-11A5-40EC-AE33-72BA3C5A316E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hevron 15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D7F914F9-6EE5-40BB-B648-78A7E9CCF672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41085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3" name="Oval 2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hevron 32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5" name="Oval 14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hevron 15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25430" y="2766350"/>
            <a:ext cx="1365810" cy="136581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2720053" y="3796497"/>
            <a:ext cx="1365810" cy="136581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D1E766-5C16-4FBA-A442-952DE10D7260}"/>
              </a:ext>
            </a:extLst>
          </p:cNvPr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DC0DC8A-C13C-42EA-B412-8E6EDA321747}"/>
              </a:ext>
            </a:extLst>
          </p:cNvPr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22" name="Text Placeholder 42">
            <a:extLst>
              <a:ext uri="{FF2B5EF4-FFF2-40B4-BE49-F238E27FC236}">
                <a16:creationId xmlns:a16="http://schemas.microsoft.com/office/drawing/2014/main" id="{81873E81-7329-4D33-9584-642EF2BCAF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23" name="Group 4">
            <a:extLst>
              <a:ext uri="{FF2B5EF4-FFF2-40B4-BE49-F238E27FC236}">
                <a16:creationId xmlns:a16="http://schemas.microsoft.com/office/drawing/2014/main" id="{DA84DF86-5A9F-4F0C-99BF-64813F5D6129}"/>
              </a:ext>
            </a:extLst>
          </p:cNvPr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4" name="Oval 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C98366F8-FCAC-418C-A12B-1FE3E50E3747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hevron 32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E0AE406C-CB83-420C-86EB-786DB5C7BECE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13">
            <a:extLst>
              <a:ext uri="{FF2B5EF4-FFF2-40B4-BE49-F238E27FC236}">
                <a16:creationId xmlns:a16="http://schemas.microsoft.com/office/drawing/2014/main" id="{C2222B17-FA1C-436F-B2B7-68E2DEE90AEE}"/>
              </a:ext>
            </a:extLst>
          </p:cNvPr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7" name="Oval 14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B0E8E2FC-CE14-45B6-B6AA-E948019422ED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hevron 15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5E013712-66A1-45B3-9BC6-130BB89312DC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17817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45521"/>
            <a:ext cx="10515600" cy="4830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DFAE7014-B492-CE42-8F98-EF1A6A68EB14}" type="datetimeFigureOut">
              <a:rPr lang="en-US" smtClean="0"/>
              <a:pPr/>
              <a:t>7/13/2018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DF774B5E-3D86-D744-9739-9A55B86C5C9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82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2" r:id="rId13"/>
    <p:sldLayoutId id="2147483719" r:id="rId14"/>
    <p:sldLayoutId id="2147483721" r:id="rId15"/>
    <p:sldLayoutId id="2147483723" r:id="rId16"/>
    <p:sldLayoutId id="2147483733" r:id="rId17"/>
    <p:sldLayoutId id="2147483734" r:id="rId18"/>
    <p:sldLayoutId id="2147483735" r:id="rId19"/>
    <p:sldLayoutId id="2147483736" r:id="rId20"/>
    <p:sldLayoutId id="2147483737" r:id="rId21"/>
    <p:sldLayoutId id="2147483739" r:id="rId22"/>
    <p:sldLayoutId id="2147483740" r:id="rId23"/>
    <p:sldLayoutId id="2147483742" r:id="rId24"/>
    <p:sldLayoutId id="2147483649" r:id="rId25"/>
    <p:sldLayoutId id="2147483669" r:id="rId26"/>
    <p:sldLayoutId id="2147483668" r:id="rId27"/>
    <p:sldLayoutId id="2147483660" r:id="rId28"/>
    <p:sldLayoutId id="2147483661" r:id="rId29"/>
    <p:sldLayoutId id="2147483662" r:id="rId30"/>
    <p:sldLayoutId id="2147483694" r:id="rId31"/>
    <p:sldLayoutId id="2147483663" r:id="rId32"/>
    <p:sldLayoutId id="2147483664" r:id="rId33"/>
    <p:sldLayoutId id="2147483665" r:id="rId34"/>
    <p:sldLayoutId id="2147483666" r:id="rId35"/>
    <p:sldLayoutId id="2147483667" r:id="rId36"/>
    <p:sldLayoutId id="2147483677" r:id="rId37"/>
    <p:sldLayoutId id="2147483678" r:id="rId38"/>
    <p:sldLayoutId id="2147483679" r:id="rId39"/>
    <p:sldLayoutId id="2147483680" r:id="rId40"/>
    <p:sldLayoutId id="2147483681" r:id="rId41"/>
    <p:sldLayoutId id="2147483682" r:id="rId42"/>
    <p:sldLayoutId id="2147483683" r:id="rId43"/>
    <p:sldLayoutId id="2147483684" r:id="rId44"/>
    <p:sldLayoutId id="2147483685" r:id="rId45"/>
    <p:sldLayoutId id="2147483686" r:id="rId46"/>
    <p:sldLayoutId id="2147483687" r:id="rId47"/>
    <p:sldLayoutId id="2147483688" r:id="rId48"/>
    <p:sldLayoutId id="2147483689" r:id="rId49"/>
    <p:sldLayoutId id="2147483690" r:id="rId50"/>
    <p:sldLayoutId id="2147483692" r:id="rId51"/>
    <p:sldLayoutId id="2147483695" r:id="rId52"/>
    <p:sldLayoutId id="2147483696" r:id="rId5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5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2.wdp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1.xml"/><Relationship Id="rId4" Type="http://schemas.openxmlformats.org/officeDocument/2006/relationships/chart" Target="../charts/char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3.jp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diagramData" Target="../diagrams/data1.xml"/><Relationship Id="rId11" Type="http://schemas.openxmlformats.org/officeDocument/2006/relationships/image" Target="../media/image16.jpg"/><Relationship Id="rId5" Type="http://schemas.openxmlformats.org/officeDocument/2006/relationships/image" Target="../media/image15.jpg"/><Relationship Id="rId10" Type="http://schemas.microsoft.com/office/2007/relationships/diagramDrawing" Target="../diagrams/drawing1.xml"/><Relationship Id="rId4" Type="http://schemas.openxmlformats.org/officeDocument/2006/relationships/image" Target="../media/image14.jpg"/><Relationship Id="rId9" Type="http://schemas.openxmlformats.org/officeDocument/2006/relationships/diagramColors" Target="../diagrams/colors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1.png"/><Relationship Id="rId11" Type="http://schemas.openxmlformats.org/officeDocument/2006/relationships/image" Target="../media/image26.jpeg"/><Relationship Id="rId5" Type="http://schemas.openxmlformats.org/officeDocument/2006/relationships/image" Target="../media/image20.png"/><Relationship Id="rId10" Type="http://schemas.openxmlformats.org/officeDocument/2006/relationships/image" Target="../media/image25.jpeg"/><Relationship Id="rId4" Type="http://schemas.openxmlformats.org/officeDocument/2006/relationships/image" Target="../media/image19.png"/><Relationship Id="rId9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>
            <a:off x="6707607" y="0"/>
            <a:ext cx="8785030" cy="6858000"/>
          </a:xfrm>
          <a:prstGeom prst="parallelogram">
            <a:avLst>
              <a:gd name="adj" fmla="val 47618"/>
            </a:avLst>
          </a:prstGeom>
          <a:solidFill>
            <a:schemeClr val="tx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C6B2FAE-0508-4CF6-B742-9E0755A73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772" y="1098406"/>
            <a:ext cx="6595243" cy="466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30">
            <a:extLst>
              <a:ext uri="{FF2B5EF4-FFF2-40B4-BE49-F238E27FC236}">
                <a16:creationId xmlns:a16="http://schemas.microsoft.com/office/drawing/2014/main" id="{5529E1A9-E375-419F-9CBE-A3F8C4B9D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264" y="4424086"/>
            <a:ext cx="1834350" cy="183435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4BBB055A-2726-4E61-B9AA-CC772925A270}"/>
              </a:ext>
            </a:extLst>
          </p:cNvPr>
          <p:cNvSpPr/>
          <p:nvPr/>
        </p:nvSpPr>
        <p:spPr>
          <a:xfrm>
            <a:off x="2501859" y="4156333"/>
            <a:ext cx="2174911" cy="2783429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84FBEDCA-9272-42AC-9C39-149E95809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440" y="4411706"/>
            <a:ext cx="1939846" cy="1939846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23DFA5D7-3F29-497C-BD72-CF78EBEAB4E2}"/>
              </a:ext>
            </a:extLst>
          </p:cNvPr>
          <p:cNvSpPr/>
          <p:nvPr/>
        </p:nvSpPr>
        <p:spPr>
          <a:xfrm rot="3406148">
            <a:off x="7077769" y="4432760"/>
            <a:ext cx="1479973" cy="1145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8EB91BD-6102-4FDE-9881-AA7E823B23EB}"/>
              </a:ext>
            </a:extLst>
          </p:cNvPr>
          <p:cNvSpPr/>
          <p:nvPr/>
        </p:nvSpPr>
        <p:spPr>
          <a:xfrm rot="19025014">
            <a:off x="7003127" y="6078838"/>
            <a:ext cx="1479973" cy="921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7712A10-2DAD-4493-A66C-E55B213BA5E3}"/>
              </a:ext>
            </a:extLst>
          </p:cNvPr>
          <p:cNvSpPr/>
          <p:nvPr/>
        </p:nvSpPr>
        <p:spPr>
          <a:xfrm>
            <a:off x="5717463" y="4035368"/>
            <a:ext cx="1950120" cy="3025360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C0F710C0-A0AF-4678-A4A8-90BFC0C67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5100" y="4619640"/>
            <a:ext cx="1625588" cy="1584948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2F17AF08-43B8-4C82-8A70-644B8EC0D166}"/>
              </a:ext>
            </a:extLst>
          </p:cNvPr>
          <p:cNvSpPr/>
          <p:nvPr/>
        </p:nvSpPr>
        <p:spPr>
          <a:xfrm>
            <a:off x="8612121" y="3769022"/>
            <a:ext cx="1950120" cy="30253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6496062-1CEB-47D9-B83A-24CE5DA9C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6800" y="2200378"/>
            <a:ext cx="1598627" cy="1598627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84962B6A-A092-48EB-9612-EB12F7B89ADD}"/>
              </a:ext>
            </a:extLst>
          </p:cNvPr>
          <p:cNvSpPr/>
          <p:nvPr/>
        </p:nvSpPr>
        <p:spPr>
          <a:xfrm>
            <a:off x="8371322" y="1907711"/>
            <a:ext cx="1950120" cy="2570146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A77D740-842F-42E9-BB78-3645C04761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7580" y="2272919"/>
            <a:ext cx="1498605" cy="1498605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76E46D4D-4278-4B96-AE5E-45BE940E0A63}"/>
              </a:ext>
            </a:extLst>
          </p:cNvPr>
          <p:cNvSpPr/>
          <p:nvPr/>
        </p:nvSpPr>
        <p:spPr>
          <a:xfrm>
            <a:off x="5511739" y="1547527"/>
            <a:ext cx="1950120" cy="2799531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45210FF-16CA-4566-A13B-CE35E86A91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9659" y="2241929"/>
            <a:ext cx="1444867" cy="14448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815FA9-B8BB-4D35-A14B-4F7E73FD1D7B}"/>
              </a:ext>
            </a:extLst>
          </p:cNvPr>
          <p:cNvSpPr/>
          <p:nvPr/>
        </p:nvSpPr>
        <p:spPr>
          <a:xfrm>
            <a:off x="2229439" y="1620456"/>
            <a:ext cx="2174911" cy="2783429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>
          <a:xfrm>
            <a:off x="-16354" y="4282632"/>
            <a:ext cx="12227645" cy="2048719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-16353" y="169"/>
            <a:ext cx="12208354" cy="1620287"/>
          </a:xfrm>
          <a:prstGeom prst="rect">
            <a:avLst/>
          </a:prstGeom>
          <a:gradFill>
            <a:gsLst>
              <a:gs pos="94000">
                <a:schemeClr val="accent6"/>
              </a:gs>
              <a:gs pos="23000">
                <a:schemeClr val="accent5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hape 12"/>
          <p:cNvSpPr/>
          <p:nvPr/>
        </p:nvSpPr>
        <p:spPr>
          <a:xfrm>
            <a:off x="-658455" y="-592037"/>
            <a:ext cx="2928672" cy="29141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6" extrusionOk="0">
                <a:moveTo>
                  <a:pt x="15677" y="10464"/>
                </a:moveTo>
                <a:cubicBezTo>
                  <a:pt x="15612" y="9463"/>
                  <a:pt x="15249" y="8545"/>
                  <a:pt x="14675" y="7797"/>
                </a:cubicBezTo>
                <a:lnTo>
                  <a:pt x="16458" y="6009"/>
                </a:lnTo>
                <a:cubicBezTo>
                  <a:pt x="17478" y="7223"/>
                  <a:pt x="18117" y="8770"/>
                  <a:pt x="18189" y="10464"/>
                </a:cubicBezTo>
                <a:cubicBezTo>
                  <a:pt x="18189" y="10464"/>
                  <a:pt x="15677" y="10464"/>
                  <a:pt x="15677" y="10464"/>
                </a:cubicBezTo>
                <a:close/>
                <a:moveTo>
                  <a:pt x="16286" y="15755"/>
                </a:moveTo>
                <a:lnTo>
                  <a:pt x="14509" y="13973"/>
                </a:lnTo>
                <a:cubicBezTo>
                  <a:pt x="15102" y="13281"/>
                  <a:pt x="15506" y="12420"/>
                  <a:pt x="15639" y="11473"/>
                </a:cubicBezTo>
                <a:lnTo>
                  <a:pt x="18164" y="11473"/>
                </a:lnTo>
                <a:cubicBezTo>
                  <a:pt x="18013" y="13114"/>
                  <a:pt x="17329" y="14600"/>
                  <a:pt x="16286" y="15755"/>
                </a:cubicBezTo>
                <a:close/>
                <a:moveTo>
                  <a:pt x="11303" y="18180"/>
                </a:moveTo>
                <a:lnTo>
                  <a:pt x="11303" y="15658"/>
                </a:lnTo>
                <a:cubicBezTo>
                  <a:pt x="12230" y="15563"/>
                  <a:pt x="13079" y="15208"/>
                  <a:pt x="13779" y="14668"/>
                </a:cubicBezTo>
                <a:lnTo>
                  <a:pt x="15562" y="16456"/>
                </a:lnTo>
                <a:cubicBezTo>
                  <a:pt x="14395" y="17441"/>
                  <a:pt x="12921" y="18071"/>
                  <a:pt x="11303" y="18180"/>
                </a:cubicBezTo>
                <a:close/>
                <a:moveTo>
                  <a:pt x="10800" y="12817"/>
                </a:moveTo>
                <a:cubicBezTo>
                  <a:pt x="9680" y="12817"/>
                  <a:pt x="8772" y="11906"/>
                  <a:pt x="8772" y="10783"/>
                </a:cubicBezTo>
                <a:cubicBezTo>
                  <a:pt x="8772" y="9660"/>
                  <a:pt x="9680" y="8750"/>
                  <a:pt x="10800" y="8750"/>
                </a:cubicBezTo>
                <a:cubicBezTo>
                  <a:pt x="11920" y="8750"/>
                  <a:pt x="12828" y="9660"/>
                  <a:pt x="12828" y="10783"/>
                </a:cubicBezTo>
                <a:cubicBezTo>
                  <a:pt x="12828" y="11906"/>
                  <a:pt x="11920" y="12817"/>
                  <a:pt x="10800" y="12817"/>
                </a:cubicBezTo>
                <a:close/>
                <a:moveTo>
                  <a:pt x="10297" y="18180"/>
                </a:moveTo>
                <a:cubicBezTo>
                  <a:pt x="8680" y="18071"/>
                  <a:pt x="7205" y="17441"/>
                  <a:pt x="6038" y="16456"/>
                </a:cubicBezTo>
                <a:lnTo>
                  <a:pt x="7821" y="14668"/>
                </a:lnTo>
                <a:cubicBezTo>
                  <a:pt x="8521" y="15208"/>
                  <a:pt x="9370" y="15563"/>
                  <a:pt x="10297" y="15658"/>
                </a:cubicBezTo>
                <a:cubicBezTo>
                  <a:pt x="10297" y="15658"/>
                  <a:pt x="10297" y="18180"/>
                  <a:pt x="10297" y="18180"/>
                </a:cubicBezTo>
                <a:close/>
                <a:moveTo>
                  <a:pt x="5314" y="15755"/>
                </a:moveTo>
                <a:cubicBezTo>
                  <a:pt x="4271" y="14600"/>
                  <a:pt x="3587" y="13114"/>
                  <a:pt x="3437" y="11473"/>
                </a:cubicBezTo>
                <a:lnTo>
                  <a:pt x="5961" y="11473"/>
                </a:lnTo>
                <a:cubicBezTo>
                  <a:pt x="6094" y="12421"/>
                  <a:pt x="6498" y="13281"/>
                  <a:pt x="7091" y="13973"/>
                </a:cubicBezTo>
                <a:cubicBezTo>
                  <a:pt x="7091" y="13973"/>
                  <a:pt x="5314" y="15755"/>
                  <a:pt x="5314" y="15755"/>
                </a:cubicBezTo>
                <a:close/>
                <a:moveTo>
                  <a:pt x="5142" y="6009"/>
                </a:moveTo>
                <a:lnTo>
                  <a:pt x="6925" y="7797"/>
                </a:lnTo>
                <a:cubicBezTo>
                  <a:pt x="6351" y="8545"/>
                  <a:pt x="5988" y="9463"/>
                  <a:pt x="5923" y="10464"/>
                </a:cubicBezTo>
                <a:lnTo>
                  <a:pt x="3412" y="10464"/>
                </a:lnTo>
                <a:cubicBezTo>
                  <a:pt x="3483" y="8770"/>
                  <a:pt x="4122" y="7223"/>
                  <a:pt x="5142" y="6009"/>
                </a:cubicBezTo>
                <a:close/>
                <a:moveTo>
                  <a:pt x="10297" y="3387"/>
                </a:moveTo>
                <a:lnTo>
                  <a:pt x="10297" y="5909"/>
                </a:lnTo>
                <a:cubicBezTo>
                  <a:pt x="9279" y="6013"/>
                  <a:pt x="8354" y="6432"/>
                  <a:pt x="7618" y="7065"/>
                </a:cubicBezTo>
                <a:lnTo>
                  <a:pt x="5841" y="5283"/>
                </a:lnTo>
                <a:cubicBezTo>
                  <a:pt x="7036" y="4199"/>
                  <a:pt x="8587" y="3502"/>
                  <a:pt x="10297" y="3387"/>
                </a:cubicBezTo>
                <a:close/>
                <a:moveTo>
                  <a:pt x="11303" y="3387"/>
                </a:moveTo>
                <a:cubicBezTo>
                  <a:pt x="13013" y="3502"/>
                  <a:pt x="14564" y="4199"/>
                  <a:pt x="15759" y="5283"/>
                </a:cubicBezTo>
                <a:lnTo>
                  <a:pt x="13982" y="7065"/>
                </a:lnTo>
                <a:cubicBezTo>
                  <a:pt x="13246" y="6432"/>
                  <a:pt x="12321" y="6013"/>
                  <a:pt x="11303" y="5909"/>
                </a:cubicBezTo>
                <a:cubicBezTo>
                  <a:pt x="11303" y="5909"/>
                  <a:pt x="11303" y="3387"/>
                  <a:pt x="11303" y="3387"/>
                </a:cubicBezTo>
                <a:close/>
                <a:moveTo>
                  <a:pt x="21036" y="9876"/>
                </a:moveTo>
                <a:lnTo>
                  <a:pt x="20798" y="9910"/>
                </a:lnTo>
                <a:cubicBezTo>
                  <a:pt x="20421" y="9965"/>
                  <a:pt x="20045" y="9749"/>
                  <a:pt x="19928" y="9386"/>
                </a:cubicBezTo>
                <a:cubicBezTo>
                  <a:pt x="19778" y="8916"/>
                  <a:pt x="20090" y="8441"/>
                  <a:pt x="20555" y="8374"/>
                </a:cubicBezTo>
                <a:lnTo>
                  <a:pt x="20768" y="8343"/>
                </a:lnTo>
                <a:cubicBezTo>
                  <a:pt x="21060" y="8301"/>
                  <a:pt x="21249" y="8009"/>
                  <a:pt x="21166" y="7724"/>
                </a:cubicBezTo>
                <a:cubicBezTo>
                  <a:pt x="21125" y="7584"/>
                  <a:pt x="21081" y="7445"/>
                  <a:pt x="21035" y="7308"/>
                </a:cubicBezTo>
                <a:cubicBezTo>
                  <a:pt x="20943" y="7034"/>
                  <a:pt x="20634" y="6900"/>
                  <a:pt x="20372" y="7020"/>
                </a:cubicBezTo>
                <a:lnTo>
                  <a:pt x="20151" y="7121"/>
                </a:lnTo>
                <a:cubicBezTo>
                  <a:pt x="19804" y="7280"/>
                  <a:pt x="19383" y="7180"/>
                  <a:pt x="19169" y="6864"/>
                </a:cubicBezTo>
                <a:cubicBezTo>
                  <a:pt x="18892" y="6456"/>
                  <a:pt x="19058" y="5912"/>
                  <a:pt x="19486" y="5716"/>
                </a:cubicBezTo>
                <a:lnTo>
                  <a:pt x="19680" y="5627"/>
                </a:lnTo>
                <a:cubicBezTo>
                  <a:pt x="19949" y="5504"/>
                  <a:pt x="20048" y="5170"/>
                  <a:pt x="19887" y="4920"/>
                </a:cubicBezTo>
                <a:cubicBezTo>
                  <a:pt x="19809" y="4798"/>
                  <a:pt x="19728" y="4677"/>
                  <a:pt x="19644" y="4558"/>
                </a:cubicBezTo>
                <a:cubicBezTo>
                  <a:pt x="19479" y="4322"/>
                  <a:pt x="19145" y="4281"/>
                  <a:pt x="18928" y="4470"/>
                </a:cubicBezTo>
                <a:lnTo>
                  <a:pt x="18729" y="4643"/>
                </a:lnTo>
                <a:cubicBezTo>
                  <a:pt x="18406" y="4923"/>
                  <a:pt x="17914" y="4888"/>
                  <a:pt x="17635" y="4564"/>
                </a:cubicBezTo>
                <a:cubicBezTo>
                  <a:pt x="17226" y="4564"/>
                  <a:pt x="17036" y="4055"/>
                  <a:pt x="17345" y="3787"/>
                </a:cubicBezTo>
                <a:lnTo>
                  <a:pt x="17873" y="3329"/>
                </a:lnTo>
                <a:cubicBezTo>
                  <a:pt x="18096" y="3134"/>
                  <a:pt x="18097" y="2786"/>
                  <a:pt x="17874" y="2592"/>
                </a:cubicBezTo>
                <a:cubicBezTo>
                  <a:pt x="17764" y="2497"/>
                  <a:pt x="17653" y="2404"/>
                  <a:pt x="17540" y="2313"/>
                </a:cubicBezTo>
                <a:cubicBezTo>
                  <a:pt x="17315" y="2133"/>
                  <a:pt x="16983" y="2187"/>
                  <a:pt x="16827" y="2430"/>
                </a:cubicBezTo>
                <a:lnTo>
                  <a:pt x="16685" y="2652"/>
                </a:lnTo>
                <a:cubicBezTo>
                  <a:pt x="16454" y="3011"/>
                  <a:pt x="15972" y="3117"/>
                  <a:pt x="15613" y="2886"/>
                </a:cubicBezTo>
                <a:cubicBezTo>
                  <a:pt x="15254" y="2654"/>
                  <a:pt x="15149" y="2171"/>
                  <a:pt x="15380" y="1811"/>
                </a:cubicBezTo>
                <a:lnTo>
                  <a:pt x="15496" y="1630"/>
                </a:lnTo>
                <a:cubicBezTo>
                  <a:pt x="15655" y="1381"/>
                  <a:pt x="15559" y="1047"/>
                  <a:pt x="15290" y="924"/>
                </a:cubicBezTo>
                <a:cubicBezTo>
                  <a:pt x="15158" y="863"/>
                  <a:pt x="15025" y="805"/>
                  <a:pt x="14890" y="750"/>
                </a:cubicBezTo>
                <a:cubicBezTo>
                  <a:pt x="14623" y="640"/>
                  <a:pt x="14320" y="787"/>
                  <a:pt x="14239" y="1064"/>
                </a:cubicBezTo>
                <a:lnTo>
                  <a:pt x="14164" y="1319"/>
                </a:lnTo>
                <a:cubicBezTo>
                  <a:pt x="14044" y="1729"/>
                  <a:pt x="13611" y="1966"/>
                  <a:pt x="13202" y="1846"/>
                </a:cubicBezTo>
                <a:lnTo>
                  <a:pt x="13202" y="1846"/>
                </a:lnTo>
                <a:cubicBezTo>
                  <a:pt x="12792" y="1725"/>
                  <a:pt x="12556" y="1291"/>
                  <a:pt x="12676" y="880"/>
                </a:cubicBezTo>
                <a:lnTo>
                  <a:pt x="12736" y="676"/>
                </a:lnTo>
                <a:cubicBezTo>
                  <a:pt x="12819" y="391"/>
                  <a:pt x="12632" y="98"/>
                  <a:pt x="12339" y="56"/>
                </a:cubicBezTo>
                <a:cubicBezTo>
                  <a:pt x="12196" y="35"/>
                  <a:pt x="12052" y="17"/>
                  <a:pt x="11907" y="2"/>
                </a:cubicBezTo>
                <a:cubicBezTo>
                  <a:pt x="11620" y="-27"/>
                  <a:pt x="11371" y="199"/>
                  <a:pt x="11371" y="488"/>
                </a:cubicBezTo>
                <a:lnTo>
                  <a:pt x="11371" y="751"/>
                </a:lnTo>
                <a:cubicBezTo>
                  <a:pt x="11371" y="1179"/>
                  <a:pt x="11022" y="1529"/>
                  <a:pt x="10595" y="1529"/>
                </a:cubicBezTo>
                <a:lnTo>
                  <a:pt x="10595" y="1529"/>
                </a:lnTo>
                <a:cubicBezTo>
                  <a:pt x="10169" y="1529"/>
                  <a:pt x="9820" y="1179"/>
                  <a:pt x="9820" y="751"/>
                </a:cubicBezTo>
                <a:lnTo>
                  <a:pt x="9820" y="538"/>
                </a:lnTo>
                <a:cubicBezTo>
                  <a:pt x="9820" y="242"/>
                  <a:pt x="9558" y="13"/>
                  <a:pt x="9266" y="55"/>
                </a:cubicBezTo>
                <a:cubicBezTo>
                  <a:pt x="9121" y="76"/>
                  <a:pt x="8978" y="99"/>
                  <a:pt x="8836" y="125"/>
                </a:cubicBezTo>
                <a:cubicBezTo>
                  <a:pt x="8552" y="177"/>
                  <a:pt x="8376" y="465"/>
                  <a:pt x="8457" y="742"/>
                </a:cubicBezTo>
                <a:lnTo>
                  <a:pt x="8525" y="975"/>
                </a:lnTo>
                <a:cubicBezTo>
                  <a:pt x="8633" y="1341"/>
                  <a:pt x="8474" y="1745"/>
                  <a:pt x="8131" y="1912"/>
                </a:cubicBezTo>
                <a:cubicBezTo>
                  <a:pt x="7689" y="2129"/>
                  <a:pt x="7176" y="1887"/>
                  <a:pt x="7043" y="1434"/>
                </a:cubicBezTo>
                <a:lnTo>
                  <a:pt x="6983" y="1228"/>
                </a:lnTo>
                <a:cubicBezTo>
                  <a:pt x="6899" y="943"/>
                  <a:pt x="6583" y="798"/>
                  <a:pt x="6314" y="921"/>
                </a:cubicBezTo>
                <a:cubicBezTo>
                  <a:pt x="6182" y="982"/>
                  <a:pt x="6051" y="1045"/>
                  <a:pt x="5922" y="1111"/>
                </a:cubicBezTo>
                <a:cubicBezTo>
                  <a:pt x="5665" y="1242"/>
                  <a:pt x="5577" y="1567"/>
                  <a:pt x="5733" y="1810"/>
                </a:cubicBezTo>
                <a:lnTo>
                  <a:pt x="5876" y="2033"/>
                </a:lnTo>
                <a:cubicBezTo>
                  <a:pt x="6107" y="2393"/>
                  <a:pt x="6001" y="2876"/>
                  <a:pt x="5643" y="3107"/>
                </a:cubicBezTo>
                <a:lnTo>
                  <a:pt x="5643" y="3107"/>
                </a:lnTo>
                <a:cubicBezTo>
                  <a:pt x="5284" y="3339"/>
                  <a:pt x="4802" y="3233"/>
                  <a:pt x="4571" y="2874"/>
                </a:cubicBezTo>
                <a:lnTo>
                  <a:pt x="4456" y="2695"/>
                </a:lnTo>
                <a:cubicBezTo>
                  <a:pt x="4296" y="2445"/>
                  <a:pt x="3952" y="2395"/>
                  <a:pt x="3729" y="2590"/>
                </a:cubicBezTo>
                <a:cubicBezTo>
                  <a:pt x="3619" y="2685"/>
                  <a:pt x="3512" y="2782"/>
                  <a:pt x="3406" y="2882"/>
                </a:cubicBezTo>
                <a:cubicBezTo>
                  <a:pt x="3196" y="3079"/>
                  <a:pt x="3203" y="3417"/>
                  <a:pt x="3421" y="3606"/>
                </a:cubicBezTo>
                <a:lnTo>
                  <a:pt x="3619" y="3778"/>
                </a:lnTo>
                <a:cubicBezTo>
                  <a:pt x="3941" y="4058"/>
                  <a:pt x="3977" y="4551"/>
                  <a:pt x="3697" y="4875"/>
                </a:cubicBezTo>
                <a:cubicBezTo>
                  <a:pt x="3418" y="5198"/>
                  <a:pt x="2926" y="5233"/>
                  <a:pt x="2603" y="4953"/>
                </a:cubicBezTo>
                <a:lnTo>
                  <a:pt x="2442" y="4813"/>
                </a:lnTo>
                <a:cubicBezTo>
                  <a:pt x="2219" y="4619"/>
                  <a:pt x="1875" y="4668"/>
                  <a:pt x="1715" y="4917"/>
                </a:cubicBezTo>
                <a:cubicBezTo>
                  <a:pt x="1637" y="5039"/>
                  <a:pt x="1561" y="5163"/>
                  <a:pt x="1487" y="5288"/>
                </a:cubicBezTo>
                <a:cubicBezTo>
                  <a:pt x="1341" y="5538"/>
                  <a:pt x="1442" y="5859"/>
                  <a:pt x="1704" y="5979"/>
                </a:cubicBezTo>
                <a:lnTo>
                  <a:pt x="1944" y="6089"/>
                </a:lnTo>
                <a:cubicBezTo>
                  <a:pt x="2332" y="6267"/>
                  <a:pt x="2505" y="6731"/>
                  <a:pt x="2328" y="7120"/>
                </a:cubicBezTo>
                <a:lnTo>
                  <a:pt x="2327" y="7120"/>
                </a:lnTo>
                <a:cubicBezTo>
                  <a:pt x="2150" y="7509"/>
                  <a:pt x="1688" y="7681"/>
                  <a:pt x="1300" y="7504"/>
                </a:cubicBezTo>
                <a:lnTo>
                  <a:pt x="1105" y="7415"/>
                </a:lnTo>
                <a:cubicBezTo>
                  <a:pt x="836" y="7291"/>
                  <a:pt x="519" y="7435"/>
                  <a:pt x="436" y="7720"/>
                </a:cubicBezTo>
                <a:cubicBezTo>
                  <a:pt x="395" y="7859"/>
                  <a:pt x="357" y="8000"/>
                  <a:pt x="322" y="8141"/>
                </a:cubicBezTo>
                <a:cubicBezTo>
                  <a:pt x="252" y="8422"/>
                  <a:pt x="439" y="8701"/>
                  <a:pt x="725" y="8743"/>
                </a:cubicBezTo>
                <a:lnTo>
                  <a:pt x="986" y="8780"/>
                </a:lnTo>
                <a:cubicBezTo>
                  <a:pt x="1409" y="8841"/>
                  <a:pt x="1705" y="9237"/>
                  <a:pt x="1644" y="9660"/>
                </a:cubicBezTo>
                <a:cubicBezTo>
                  <a:pt x="1583" y="10084"/>
                  <a:pt x="1188" y="10380"/>
                  <a:pt x="766" y="10320"/>
                </a:cubicBezTo>
                <a:lnTo>
                  <a:pt x="555" y="10289"/>
                </a:lnTo>
                <a:cubicBezTo>
                  <a:pt x="264" y="10247"/>
                  <a:pt x="0" y="10472"/>
                  <a:pt x="0" y="10767"/>
                </a:cubicBezTo>
                <a:cubicBezTo>
                  <a:pt x="0" y="10769"/>
                  <a:pt x="0" y="10771"/>
                  <a:pt x="0" y="10773"/>
                </a:cubicBezTo>
                <a:cubicBezTo>
                  <a:pt x="0" y="10919"/>
                  <a:pt x="3" y="11065"/>
                  <a:pt x="9" y="11210"/>
                </a:cubicBezTo>
                <a:cubicBezTo>
                  <a:pt x="21" y="11498"/>
                  <a:pt x="280" y="11711"/>
                  <a:pt x="564" y="11670"/>
                </a:cubicBezTo>
                <a:lnTo>
                  <a:pt x="824" y="11633"/>
                </a:lnTo>
                <a:cubicBezTo>
                  <a:pt x="1246" y="11572"/>
                  <a:pt x="1641" y="11868"/>
                  <a:pt x="1702" y="12292"/>
                </a:cubicBezTo>
                <a:cubicBezTo>
                  <a:pt x="1763" y="12715"/>
                  <a:pt x="1467" y="13111"/>
                  <a:pt x="1045" y="13172"/>
                </a:cubicBezTo>
                <a:lnTo>
                  <a:pt x="832" y="13202"/>
                </a:lnTo>
                <a:cubicBezTo>
                  <a:pt x="540" y="13245"/>
                  <a:pt x="352" y="13537"/>
                  <a:pt x="434" y="13822"/>
                </a:cubicBezTo>
                <a:cubicBezTo>
                  <a:pt x="475" y="13962"/>
                  <a:pt x="519" y="14100"/>
                  <a:pt x="565" y="14238"/>
                </a:cubicBezTo>
                <a:cubicBezTo>
                  <a:pt x="657" y="14512"/>
                  <a:pt x="966" y="14646"/>
                  <a:pt x="1228" y="14526"/>
                </a:cubicBezTo>
                <a:lnTo>
                  <a:pt x="1470" y="14415"/>
                </a:lnTo>
                <a:cubicBezTo>
                  <a:pt x="1858" y="14238"/>
                  <a:pt x="2320" y="14411"/>
                  <a:pt x="2497" y="14800"/>
                </a:cubicBezTo>
                <a:cubicBezTo>
                  <a:pt x="2675" y="15189"/>
                  <a:pt x="2502" y="15652"/>
                  <a:pt x="2114" y="15830"/>
                </a:cubicBezTo>
                <a:lnTo>
                  <a:pt x="1920" y="15919"/>
                </a:lnTo>
                <a:cubicBezTo>
                  <a:pt x="1651" y="16042"/>
                  <a:pt x="1553" y="16376"/>
                  <a:pt x="1713" y="16626"/>
                </a:cubicBezTo>
                <a:cubicBezTo>
                  <a:pt x="1792" y="16748"/>
                  <a:pt x="1872" y="16869"/>
                  <a:pt x="1956" y="16988"/>
                </a:cubicBezTo>
                <a:cubicBezTo>
                  <a:pt x="2121" y="17224"/>
                  <a:pt x="2455" y="17265"/>
                  <a:pt x="2673" y="17076"/>
                </a:cubicBezTo>
                <a:lnTo>
                  <a:pt x="2871" y="16903"/>
                </a:lnTo>
                <a:cubicBezTo>
                  <a:pt x="3194" y="16623"/>
                  <a:pt x="3686" y="16658"/>
                  <a:pt x="3965" y="16981"/>
                </a:cubicBezTo>
                <a:cubicBezTo>
                  <a:pt x="4374" y="16981"/>
                  <a:pt x="4564" y="17491"/>
                  <a:pt x="4255" y="17759"/>
                </a:cubicBezTo>
                <a:lnTo>
                  <a:pt x="3727" y="18217"/>
                </a:lnTo>
                <a:cubicBezTo>
                  <a:pt x="3504" y="18412"/>
                  <a:pt x="3503" y="18760"/>
                  <a:pt x="3726" y="18954"/>
                </a:cubicBezTo>
                <a:cubicBezTo>
                  <a:pt x="3836" y="19049"/>
                  <a:pt x="3947" y="19142"/>
                  <a:pt x="4060" y="19233"/>
                </a:cubicBezTo>
                <a:cubicBezTo>
                  <a:pt x="4285" y="19413"/>
                  <a:pt x="4617" y="19359"/>
                  <a:pt x="4774" y="19115"/>
                </a:cubicBezTo>
                <a:lnTo>
                  <a:pt x="4903" y="18913"/>
                </a:lnTo>
                <a:cubicBezTo>
                  <a:pt x="5109" y="18591"/>
                  <a:pt x="5517" y="18448"/>
                  <a:pt x="5868" y="18597"/>
                </a:cubicBezTo>
                <a:cubicBezTo>
                  <a:pt x="6321" y="18791"/>
                  <a:pt x="6475" y="19338"/>
                  <a:pt x="6220" y="19735"/>
                </a:cubicBezTo>
                <a:lnTo>
                  <a:pt x="6104" y="19915"/>
                </a:lnTo>
                <a:cubicBezTo>
                  <a:pt x="5945" y="20165"/>
                  <a:pt x="6042" y="20499"/>
                  <a:pt x="6310" y="20622"/>
                </a:cubicBezTo>
                <a:cubicBezTo>
                  <a:pt x="6442" y="20683"/>
                  <a:pt x="6576" y="20741"/>
                  <a:pt x="6710" y="20796"/>
                </a:cubicBezTo>
                <a:cubicBezTo>
                  <a:pt x="6977" y="20905"/>
                  <a:pt x="7280" y="20759"/>
                  <a:pt x="7361" y="20482"/>
                </a:cubicBezTo>
                <a:lnTo>
                  <a:pt x="7431" y="20245"/>
                </a:lnTo>
                <a:cubicBezTo>
                  <a:pt x="7537" y="19884"/>
                  <a:pt x="7881" y="19633"/>
                  <a:pt x="8255" y="19672"/>
                </a:cubicBezTo>
                <a:cubicBezTo>
                  <a:pt x="8751" y="19723"/>
                  <a:pt x="9058" y="20209"/>
                  <a:pt x="8924" y="20665"/>
                </a:cubicBezTo>
                <a:lnTo>
                  <a:pt x="8864" y="20870"/>
                </a:lnTo>
                <a:cubicBezTo>
                  <a:pt x="8781" y="21155"/>
                  <a:pt x="8968" y="21448"/>
                  <a:pt x="9261" y="21490"/>
                </a:cubicBezTo>
                <a:cubicBezTo>
                  <a:pt x="9404" y="21511"/>
                  <a:pt x="9548" y="21529"/>
                  <a:pt x="9693" y="21544"/>
                </a:cubicBezTo>
                <a:cubicBezTo>
                  <a:pt x="9980" y="21573"/>
                  <a:pt x="10229" y="21347"/>
                  <a:pt x="10229" y="21058"/>
                </a:cubicBezTo>
                <a:lnTo>
                  <a:pt x="10229" y="20795"/>
                </a:lnTo>
                <a:cubicBezTo>
                  <a:pt x="10229" y="20367"/>
                  <a:pt x="10578" y="20017"/>
                  <a:pt x="11005" y="20017"/>
                </a:cubicBezTo>
                <a:cubicBezTo>
                  <a:pt x="11431" y="20017"/>
                  <a:pt x="11780" y="20367"/>
                  <a:pt x="11780" y="20795"/>
                </a:cubicBezTo>
                <a:lnTo>
                  <a:pt x="11780" y="21008"/>
                </a:lnTo>
                <a:cubicBezTo>
                  <a:pt x="11780" y="21304"/>
                  <a:pt x="12042" y="21532"/>
                  <a:pt x="12335" y="21491"/>
                </a:cubicBezTo>
                <a:cubicBezTo>
                  <a:pt x="12479" y="21470"/>
                  <a:pt x="12622" y="21447"/>
                  <a:pt x="12764" y="21421"/>
                </a:cubicBezTo>
                <a:cubicBezTo>
                  <a:pt x="13048" y="21369"/>
                  <a:pt x="13224" y="21081"/>
                  <a:pt x="13143" y="20803"/>
                </a:cubicBezTo>
                <a:lnTo>
                  <a:pt x="13075" y="20571"/>
                </a:lnTo>
                <a:cubicBezTo>
                  <a:pt x="12968" y="20204"/>
                  <a:pt x="13126" y="19801"/>
                  <a:pt x="13469" y="19633"/>
                </a:cubicBezTo>
                <a:cubicBezTo>
                  <a:pt x="13911" y="19417"/>
                  <a:pt x="14425" y="19659"/>
                  <a:pt x="14557" y="20112"/>
                </a:cubicBezTo>
                <a:lnTo>
                  <a:pt x="14618" y="20318"/>
                </a:lnTo>
                <a:cubicBezTo>
                  <a:pt x="14701" y="20603"/>
                  <a:pt x="15017" y="20748"/>
                  <a:pt x="15286" y="20625"/>
                </a:cubicBezTo>
                <a:cubicBezTo>
                  <a:pt x="15418" y="20564"/>
                  <a:pt x="15549" y="20501"/>
                  <a:pt x="15678" y="20435"/>
                </a:cubicBezTo>
                <a:cubicBezTo>
                  <a:pt x="15935" y="20304"/>
                  <a:pt x="16023" y="19979"/>
                  <a:pt x="15867" y="19736"/>
                </a:cubicBezTo>
                <a:lnTo>
                  <a:pt x="15736" y="19532"/>
                </a:lnTo>
                <a:cubicBezTo>
                  <a:pt x="15530" y="19210"/>
                  <a:pt x="15569" y="18778"/>
                  <a:pt x="15851" y="18521"/>
                </a:cubicBezTo>
                <a:cubicBezTo>
                  <a:pt x="16214" y="18188"/>
                  <a:pt x="16775" y="18276"/>
                  <a:pt x="17029" y="18672"/>
                </a:cubicBezTo>
                <a:lnTo>
                  <a:pt x="17144" y="18851"/>
                </a:lnTo>
                <a:cubicBezTo>
                  <a:pt x="17304" y="19100"/>
                  <a:pt x="17648" y="19151"/>
                  <a:pt x="17871" y="18956"/>
                </a:cubicBezTo>
                <a:cubicBezTo>
                  <a:pt x="17981" y="18861"/>
                  <a:pt x="18088" y="18764"/>
                  <a:pt x="18194" y="18664"/>
                </a:cubicBezTo>
                <a:cubicBezTo>
                  <a:pt x="18404" y="18466"/>
                  <a:pt x="18397" y="18130"/>
                  <a:pt x="18179" y="17940"/>
                </a:cubicBezTo>
                <a:lnTo>
                  <a:pt x="17998" y="17783"/>
                </a:lnTo>
                <a:cubicBezTo>
                  <a:pt x="17710" y="17533"/>
                  <a:pt x="17626" y="17107"/>
                  <a:pt x="17824" y="16780"/>
                </a:cubicBezTo>
                <a:cubicBezTo>
                  <a:pt x="18079" y="16359"/>
                  <a:pt x="18641" y="16284"/>
                  <a:pt x="18997" y="16593"/>
                </a:cubicBezTo>
                <a:lnTo>
                  <a:pt x="19158" y="16733"/>
                </a:lnTo>
                <a:cubicBezTo>
                  <a:pt x="19381" y="16927"/>
                  <a:pt x="19725" y="16878"/>
                  <a:pt x="19885" y="16629"/>
                </a:cubicBezTo>
                <a:cubicBezTo>
                  <a:pt x="19963" y="16507"/>
                  <a:pt x="20039" y="16383"/>
                  <a:pt x="20113" y="16258"/>
                </a:cubicBezTo>
                <a:cubicBezTo>
                  <a:pt x="20259" y="16008"/>
                  <a:pt x="20158" y="15687"/>
                  <a:pt x="19896" y="15566"/>
                </a:cubicBezTo>
                <a:lnTo>
                  <a:pt x="19656" y="15457"/>
                </a:lnTo>
                <a:cubicBezTo>
                  <a:pt x="19268" y="15279"/>
                  <a:pt x="19096" y="14815"/>
                  <a:pt x="19273" y="14426"/>
                </a:cubicBezTo>
                <a:cubicBezTo>
                  <a:pt x="19273" y="14026"/>
                  <a:pt x="19686" y="13761"/>
                  <a:pt x="20048" y="13927"/>
                </a:cubicBezTo>
                <a:lnTo>
                  <a:pt x="20495" y="14131"/>
                </a:lnTo>
                <a:cubicBezTo>
                  <a:pt x="20764" y="14254"/>
                  <a:pt x="21081" y="14111"/>
                  <a:pt x="21164" y="13826"/>
                </a:cubicBezTo>
                <a:cubicBezTo>
                  <a:pt x="21205" y="13687"/>
                  <a:pt x="21243" y="13546"/>
                  <a:pt x="21278" y="13404"/>
                </a:cubicBezTo>
                <a:cubicBezTo>
                  <a:pt x="21348" y="13124"/>
                  <a:pt x="21161" y="12845"/>
                  <a:pt x="20875" y="12803"/>
                </a:cubicBezTo>
                <a:lnTo>
                  <a:pt x="20614" y="12766"/>
                </a:lnTo>
                <a:cubicBezTo>
                  <a:pt x="20148" y="12699"/>
                  <a:pt x="19836" y="12224"/>
                  <a:pt x="19987" y="11754"/>
                </a:cubicBezTo>
                <a:cubicBezTo>
                  <a:pt x="20103" y="11390"/>
                  <a:pt x="20479" y="11175"/>
                  <a:pt x="20856" y="11230"/>
                </a:cubicBezTo>
                <a:lnTo>
                  <a:pt x="21045" y="11257"/>
                </a:lnTo>
                <a:cubicBezTo>
                  <a:pt x="21336" y="11299"/>
                  <a:pt x="21600" y="11074"/>
                  <a:pt x="21600" y="10779"/>
                </a:cubicBezTo>
                <a:cubicBezTo>
                  <a:pt x="21600" y="10777"/>
                  <a:pt x="21600" y="10775"/>
                  <a:pt x="21600" y="10773"/>
                </a:cubicBezTo>
                <a:cubicBezTo>
                  <a:pt x="21600" y="10626"/>
                  <a:pt x="21597" y="10481"/>
                  <a:pt x="21591" y="10336"/>
                </a:cubicBezTo>
                <a:cubicBezTo>
                  <a:pt x="21579" y="10048"/>
                  <a:pt x="21320" y="9835"/>
                  <a:pt x="21036" y="9876"/>
                </a:cubicBezTo>
                <a:close/>
              </a:path>
            </a:pathLst>
          </a:custGeom>
          <a:solidFill>
            <a:srgbClr val="000000">
              <a:alpha val="15000"/>
            </a:srgbClr>
          </a:solidFill>
          <a:ln w="6270">
            <a:noFill/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bg2"/>
                </a:solidFill>
              </a:rPr>
              <a:t>Our</a:t>
            </a:r>
            <a:r>
              <a:rPr lang="en-US" b="0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accent3"/>
                </a:solidFill>
                <a:latin typeface="+mj-lt"/>
              </a:rPr>
              <a:t>Service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-503766" y="632834"/>
            <a:ext cx="1753831" cy="1753868"/>
            <a:chOff x="1372908" y="3733263"/>
            <a:chExt cx="2570646" cy="2570698"/>
          </a:xfrm>
        </p:grpSpPr>
        <p:sp>
          <p:nvSpPr>
            <p:cNvPr id="15" name="Shape 16"/>
            <p:cNvSpPr/>
            <p:nvPr/>
          </p:nvSpPr>
          <p:spPr>
            <a:xfrm>
              <a:off x="1372908" y="3733263"/>
              <a:ext cx="2570646" cy="2570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742"/>
                  </a:moveTo>
                  <a:cubicBezTo>
                    <a:pt x="6966" y="17742"/>
                    <a:pt x="3858" y="14634"/>
                    <a:pt x="3858" y="10800"/>
                  </a:cubicBezTo>
                  <a:cubicBezTo>
                    <a:pt x="3858" y="6966"/>
                    <a:pt x="6966" y="3858"/>
                    <a:pt x="10800" y="3858"/>
                  </a:cubicBezTo>
                  <a:cubicBezTo>
                    <a:pt x="14634" y="3858"/>
                    <a:pt x="17742" y="6966"/>
                    <a:pt x="17742" y="10800"/>
                  </a:cubicBezTo>
                  <a:cubicBezTo>
                    <a:pt x="17742" y="14634"/>
                    <a:pt x="14634" y="17742"/>
                    <a:pt x="10800" y="17742"/>
                  </a:cubicBezTo>
                  <a:moveTo>
                    <a:pt x="19810" y="11337"/>
                  </a:moveTo>
                  <a:lnTo>
                    <a:pt x="21600" y="10736"/>
                  </a:lnTo>
                  <a:lnTo>
                    <a:pt x="21505" y="9366"/>
                  </a:lnTo>
                  <a:lnTo>
                    <a:pt x="19649" y="9018"/>
                  </a:lnTo>
                  <a:cubicBezTo>
                    <a:pt x="19573" y="8644"/>
                    <a:pt x="19473" y="8272"/>
                    <a:pt x="19348" y="7904"/>
                  </a:cubicBezTo>
                  <a:lnTo>
                    <a:pt x="20800" y="6662"/>
                  </a:lnTo>
                  <a:lnTo>
                    <a:pt x="20196" y="5430"/>
                  </a:lnTo>
                  <a:lnTo>
                    <a:pt x="18325" y="5817"/>
                  </a:lnTo>
                  <a:cubicBezTo>
                    <a:pt x="18089" y="5459"/>
                    <a:pt x="17830" y="5123"/>
                    <a:pt x="17551" y="4809"/>
                  </a:cubicBezTo>
                  <a:lnTo>
                    <a:pt x="18391" y="3118"/>
                  </a:lnTo>
                  <a:lnTo>
                    <a:pt x="17355" y="2217"/>
                  </a:lnTo>
                  <a:lnTo>
                    <a:pt x="15796" y="3284"/>
                  </a:lnTo>
                  <a:cubicBezTo>
                    <a:pt x="15475" y="3070"/>
                    <a:pt x="15141" y="2879"/>
                    <a:pt x="14797" y="2709"/>
                  </a:cubicBezTo>
                  <a:lnTo>
                    <a:pt x="14938" y="824"/>
                  </a:lnTo>
                  <a:lnTo>
                    <a:pt x="13639" y="380"/>
                  </a:lnTo>
                  <a:lnTo>
                    <a:pt x="12596" y="1956"/>
                  </a:lnTo>
                  <a:cubicBezTo>
                    <a:pt x="12182" y="1872"/>
                    <a:pt x="11761" y="1816"/>
                    <a:pt x="11338" y="1790"/>
                  </a:cubicBezTo>
                  <a:lnTo>
                    <a:pt x="10735" y="0"/>
                  </a:lnTo>
                  <a:lnTo>
                    <a:pt x="9366" y="96"/>
                  </a:lnTo>
                  <a:lnTo>
                    <a:pt x="9018" y="1951"/>
                  </a:lnTo>
                  <a:cubicBezTo>
                    <a:pt x="8644" y="2027"/>
                    <a:pt x="8272" y="2127"/>
                    <a:pt x="7903" y="2252"/>
                  </a:cubicBezTo>
                  <a:lnTo>
                    <a:pt x="6662" y="800"/>
                  </a:lnTo>
                  <a:lnTo>
                    <a:pt x="5429" y="1404"/>
                  </a:lnTo>
                  <a:lnTo>
                    <a:pt x="5817" y="3275"/>
                  </a:lnTo>
                  <a:cubicBezTo>
                    <a:pt x="5459" y="3512"/>
                    <a:pt x="5123" y="3771"/>
                    <a:pt x="4809" y="4049"/>
                  </a:cubicBezTo>
                  <a:lnTo>
                    <a:pt x="3118" y="3209"/>
                  </a:lnTo>
                  <a:lnTo>
                    <a:pt x="2216" y="4245"/>
                  </a:lnTo>
                  <a:lnTo>
                    <a:pt x="3284" y="5804"/>
                  </a:lnTo>
                  <a:cubicBezTo>
                    <a:pt x="3070" y="6126"/>
                    <a:pt x="2879" y="6459"/>
                    <a:pt x="2709" y="6803"/>
                  </a:cubicBezTo>
                  <a:lnTo>
                    <a:pt x="824" y="6662"/>
                  </a:lnTo>
                  <a:lnTo>
                    <a:pt x="379" y="7961"/>
                  </a:lnTo>
                  <a:lnTo>
                    <a:pt x="1956" y="9004"/>
                  </a:lnTo>
                  <a:cubicBezTo>
                    <a:pt x="1872" y="9418"/>
                    <a:pt x="1816" y="9839"/>
                    <a:pt x="1790" y="10262"/>
                  </a:cubicBezTo>
                  <a:lnTo>
                    <a:pt x="0" y="10865"/>
                  </a:lnTo>
                  <a:lnTo>
                    <a:pt x="95" y="12234"/>
                  </a:lnTo>
                  <a:lnTo>
                    <a:pt x="1951" y="12582"/>
                  </a:lnTo>
                  <a:cubicBezTo>
                    <a:pt x="2027" y="12956"/>
                    <a:pt x="2127" y="13328"/>
                    <a:pt x="2252" y="13697"/>
                  </a:cubicBezTo>
                  <a:lnTo>
                    <a:pt x="800" y="14938"/>
                  </a:lnTo>
                  <a:lnTo>
                    <a:pt x="1404" y="16171"/>
                  </a:lnTo>
                  <a:lnTo>
                    <a:pt x="3275" y="15783"/>
                  </a:lnTo>
                  <a:cubicBezTo>
                    <a:pt x="3511" y="16141"/>
                    <a:pt x="3770" y="16477"/>
                    <a:pt x="4049" y="16791"/>
                  </a:cubicBezTo>
                  <a:lnTo>
                    <a:pt x="3209" y="18482"/>
                  </a:lnTo>
                  <a:lnTo>
                    <a:pt x="4245" y="19383"/>
                  </a:lnTo>
                  <a:lnTo>
                    <a:pt x="5804" y="18317"/>
                  </a:lnTo>
                  <a:cubicBezTo>
                    <a:pt x="6125" y="18530"/>
                    <a:pt x="6459" y="18721"/>
                    <a:pt x="6803" y="18891"/>
                  </a:cubicBezTo>
                  <a:lnTo>
                    <a:pt x="6662" y="20776"/>
                  </a:lnTo>
                  <a:lnTo>
                    <a:pt x="7961" y="21220"/>
                  </a:lnTo>
                  <a:lnTo>
                    <a:pt x="9004" y="19644"/>
                  </a:lnTo>
                  <a:cubicBezTo>
                    <a:pt x="9418" y="19728"/>
                    <a:pt x="9839" y="19784"/>
                    <a:pt x="10262" y="19810"/>
                  </a:cubicBezTo>
                  <a:lnTo>
                    <a:pt x="10865" y="21600"/>
                  </a:lnTo>
                  <a:lnTo>
                    <a:pt x="12234" y="21505"/>
                  </a:lnTo>
                  <a:lnTo>
                    <a:pt x="12582" y="19649"/>
                  </a:lnTo>
                  <a:cubicBezTo>
                    <a:pt x="12956" y="19573"/>
                    <a:pt x="13328" y="19473"/>
                    <a:pt x="13697" y="19348"/>
                  </a:cubicBezTo>
                  <a:lnTo>
                    <a:pt x="14938" y="20800"/>
                  </a:lnTo>
                  <a:lnTo>
                    <a:pt x="16171" y="20196"/>
                  </a:lnTo>
                  <a:lnTo>
                    <a:pt x="15783" y="18325"/>
                  </a:lnTo>
                  <a:cubicBezTo>
                    <a:pt x="16141" y="18089"/>
                    <a:pt x="16477" y="17830"/>
                    <a:pt x="16791" y="17551"/>
                  </a:cubicBezTo>
                  <a:lnTo>
                    <a:pt x="18483" y="18391"/>
                  </a:lnTo>
                  <a:lnTo>
                    <a:pt x="19383" y="17355"/>
                  </a:lnTo>
                  <a:lnTo>
                    <a:pt x="18316" y="15796"/>
                  </a:lnTo>
                  <a:cubicBezTo>
                    <a:pt x="18530" y="15475"/>
                    <a:pt x="18722" y="15141"/>
                    <a:pt x="18891" y="14797"/>
                  </a:cubicBezTo>
                  <a:lnTo>
                    <a:pt x="20776" y="14938"/>
                  </a:lnTo>
                  <a:lnTo>
                    <a:pt x="21220" y="13639"/>
                  </a:lnTo>
                  <a:lnTo>
                    <a:pt x="19644" y="12596"/>
                  </a:lnTo>
                  <a:cubicBezTo>
                    <a:pt x="19728" y="12182"/>
                    <a:pt x="19784" y="11762"/>
                    <a:pt x="19810" y="11337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90000">
                  <a:schemeClr val="bg1">
                    <a:lumMod val="85000"/>
                  </a:schemeClr>
                </a:gs>
              </a:gsLst>
              <a:lin ang="4200000" scaled="0"/>
            </a:gradFill>
            <a:ln w="7049">
              <a:solidFill>
                <a:schemeClr val="bg1">
                  <a:lumMod val="65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" name="Shape 17"/>
            <p:cNvSpPr/>
            <p:nvPr/>
          </p:nvSpPr>
          <p:spPr>
            <a:xfrm>
              <a:off x="1786869" y="4155503"/>
              <a:ext cx="1733983" cy="1733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5585"/>
                  </a:moveTo>
                  <a:cubicBezTo>
                    <a:pt x="8162" y="15585"/>
                    <a:pt x="6014" y="13438"/>
                    <a:pt x="6014" y="10800"/>
                  </a:cubicBezTo>
                  <a:cubicBezTo>
                    <a:pt x="6014" y="8161"/>
                    <a:pt x="8162" y="6015"/>
                    <a:pt x="10800" y="6015"/>
                  </a:cubicBezTo>
                  <a:cubicBezTo>
                    <a:pt x="13438" y="6015"/>
                    <a:pt x="15585" y="8161"/>
                    <a:pt x="15585" y="10800"/>
                  </a:cubicBezTo>
                  <a:cubicBezTo>
                    <a:pt x="15585" y="13438"/>
                    <a:pt x="13438" y="15585"/>
                    <a:pt x="10800" y="15585"/>
                  </a:cubicBezTo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4"/>
                    <a:pt x="4845" y="21600"/>
                    <a:pt x="10800" y="21600"/>
                  </a:cubicBezTo>
                  <a:cubicBezTo>
                    <a:pt x="16754" y="21600"/>
                    <a:pt x="21600" y="16754"/>
                    <a:pt x="21600" y="10800"/>
                  </a:cubicBezTo>
                  <a:cubicBezTo>
                    <a:pt x="21600" y="4845"/>
                    <a:pt x="16754" y="0"/>
                    <a:pt x="10800" y="0"/>
                  </a:cubicBezTo>
                </a:path>
              </a:pathLst>
            </a:custGeom>
            <a:gradFill>
              <a:gsLst>
                <a:gs pos="0">
                  <a:schemeClr val="bg1">
                    <a:lumMod val="85000"/>
                  </a:schemeClr>
                </a:gs>
                <a:gs pos="90000">
                  <a:schemeClr val="bg1">
                    <a:lumMod val="75000"/>
                  </a:schemeClr>
                </a:gs>
              </a:gsLst>
              <a:lin ang="4200000" scaled="0"/>
            </a:gradFill>
            <a:ln w="7049">
              <a:solidFill>
                <a:schemeClr val="bg1">
                  <a:lumMod val="50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" name="Shape 18"/>
            <p:cNvSpPr/>
            <p:nvPr/>
          </p:nvSpPr>
          <p:spPr>
            <a:xfrm>
              <a:off x="2242226" y="4610860"/>
              <a:ext cx="826948" cy="826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5585"/>
                  </a:moveTo>
                  <a:cubicBezTo>
                    <a:pt x="8162" y="15585"/>
                    <a:pt x="6014" y="13438"/>
                    <a:pt x="6014" y="10800"/>
                  </a:cubicBezTo>
                  <a:cubicBezTo>
                    <a:pt x="6014" y="8161"/>
                    <a:pt x="8162" y="6015"/>
                    <a:pt x="10800" y="6015"/>
                  </a:cubicBezTo>
                  <a:cubicBezTo>
                    <a:pt x="13438" y="6015"/>
                    <a:pt x="15585" y="8161"/>
                    <a:pt x="15585" y="10800"/>
                  </a:cubicBezTo>
                  <a:cubicBezTo>
                    <a:pt x="15585" y="13438"/>
                    <a:pt x="13438" y="15585"/>
                    <a:pt x="10800" y="15585"/>
                  </a:cubicBezTo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4"/>
                    <a:pt x="4845" y="21600"/>
                    <a:pt x="10800" y="21600"/>
                  </a:cubicBezTo>
                  <a:cubicBezTo>
                    <a:pt x="16755" y="21600"/>
                    <a:pt x="21600" y="16754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90000">
                  <a:schemeClr val="bg1">
                    <a:lumMod val="85000"/>
                  </a:schemeClr>
                </a:gs>
              </a:gsLst>
              <a:lin ang="4200000" scaled="0"/>
            </a:gradFill>
            <a:ln w="7049">
              <a:solidFill>
                <a:schemeClr val="bg1">
                  <a:lumMod val="65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" name="Shape 19"/>
            <p:cNvSpPr/>
            <p:nvPr/>
          </p:nvSpPr>
          <p:spPr>
            <a:xfrm>
              <a:off x="2444551" y="4813186"/>
              <a:ext cx="419300" cy="419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6" y="21600"/>
                    <a:pt x="0" y="16765"/>
                    <a:pt x="0" y="10800"/>
                  </a:cubicBezTo>
                  <a:cubicBezTo>
                    <a:pt x="0" y="4835"/>
                    <a:pt x="4836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9288856" y="4489831"/>
            <a:ext cx="7780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ln w="19050">
                  <a:noFill/>
                </a:ln>
                <a:solidFill>
                  <a:schemeClr val="accent4"/>
                </a:solidFill>
                <a:latin typeface="FontAwesome" charset="0"/>
                <a:ea typeface="FontAwesome" charset="0"/>
                <a:cs typeface="FontAwesome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154837" y="4448699"/>
            <a:ext cx="880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ln w="19050">
                  <a:noFill/>
                </a:ln>
                <a:solidFill>
                  <a:schemeClr val="accent5"/>
                </a:solidFill>
                <a:latin typeface="FontAwesome" charset="0"/>
                <a:ea typeface="FontAwesome" charset="0"/>
                <a:cs typeface="FontAwesome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21572" y="2202139"/>
            <a:ext cx="9950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ln w="19050">
                  <a:noFill/>
                </a:ln>
                <a:solidFill>
                  <a:schemeClr val="accent1"/>
                </a:solidFill>
                <a:latin typeface="FontAwesome" charset="0"/>
                <a:ea typeface="FontAwesome" charset="0"/>
                <a:cs typeface="FontAwesome" charset="0"/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958067" y="2189947"/>
            <a:ext cx="880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ln w="19050">
                  <a:noFill/>
                </a:ln>
                <a:solidFill>
                  <a:schemeClr val="accent2"/>
                </a:solidFill>
                <a:latin typeface="FontAwesome" charset="0"/>
                <a:ea typeface="FontAwesome" charset="0"/>
                <a:cs typeface="FontAwesome" charset="0"/>
              </a:rPr>
              <a:t>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292097" y="3148522"/>
            <a:ext cx="2046074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500" b="1" dirty="0">
                <a:solidFill>
                  <a:schemeClr val="accent1"/>
                </a:solidFill>
                <a:ea typeface="Montserrat" charset="0"/>
                <a:cs typeface="Montserrat" charset="0"/>
              </a:rPr>
              <a:t>Create your Specification note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544707" y="3111946"/>
            <a:ext cx="1709955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500" b="1" dirty="0">
                <a:solidFill>
                  <a:schemeClr val="accent2"/>
                </a:solidFill>
                <a:ea typeface="Montserrat" charset="0"/>
                <a:cs typeface="Montserrat" charset="0"/>
              </a:rPr>
              <a:t>Target your system</a:t>
            </a:r>
          </a:p>
        </p:txBody>
      </p:sp>
      <p:sp>
        <p:nvSpPr>
          <p:cNvPr id="45" name="Rectangle 44"/>
          <p:cNvSpPr/>
          <p:nvPr/>
        </p:nvSpPr>
        <p:spPr>
          <a:xfrm>
            <a:off x="9131382" y="2223169"/>
            <a:ext cx="510076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>
                <a:solidFill>
                  <a:schemeClr val="accent3"/>
                </a:solidFill>
                <a:latin typeface="FontAwesome" charset="0"/>
              </a:rPr>
              <a:t>3</a:t>
            </a:r>
            <a:endParaRPr lang="en-US" sz="5000" dirty="0">
              <a:solidFill>
                <a:schemeClr val="accent3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626147" y="3111946"/>
            <a:ext cx="1709955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500" b="1" dirty="0">
                <a:solidFill>
                  <a:schemeClr val="accent3"/>
                </a:solidFill>
                <a:ea typeface="Montserrat" charset="0"/>
                <a:cs typeface="Montserrat" charset="0"/>
              </a:rPr>
              <a:t>Work as a team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8030145" y="2257063"/>
            <a:ext cx="0" cy="1427170"/>
          </a:xfrm>
          <a:prstGeom prst="line">
            <a:avLst/>
          </a:prstGeom>
          <a:ln w="25400">
            <a:solidFill>
              <a:schemeClr val="tx1">
                <a:alpha val="6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5741477" y="5412114"/>
            <a:ext cx="1709955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500" b="1" dirty="0">
                <a:solidFill>
                  <a:schemeClr val="accent5"/>
                </a:solidFill>
                <a:ea typeface="Montserrat" charset="0"/>
                <a:cs typeface="Montserrat" charset="0"/>
              </a:rPr>
              <a:t>Drive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822917" y="5412114"/>
            <a:ext cx="1709955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500" b="1" dirty="0">
                <a:solidFill>
                  <a:schemeClr val="accent4"/>
                </a:solidFill>
                <a:ea typeface="Montserrat" charset="0"/>
                <a:cs typeface="Montserrat" charset="0"/>
              </a:rPr>
              <a:t>Assemble</a:t>
            </a:r>
          </a:p>
        </p:txBody>
      </p:sp>
      <p:cxnSp>
        <p:nvCxnSpPr>
          <p:cNvPr id="78" name="Straight Connector 77"/>
          <p:cNvCxnSpPr/>
          <p:nvPr/>
        </p:nvCxnSpPr>
        <p:spPr>
          <a:xfrm>
            <a:off x="8041715" y="4277825"/>
            <a:ext cx="0" cy="2053527"/>
          </a:xfrm>
          <a:prstGeom prst="line">
            <a:avLst/>
          </a:prstGeom>
          <a:ln w="254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476897" y="929788"/>
            <a:ext cx="7218432" cy="338554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ea typeface="Montserrat Light" charset="0"/>
                <a:cs typeface="Montserrat Light" charset="0"/>
              </a:rPr>
              <a:t>Typical seminar schedule</a:t>
            </a:r>
          </a:p>
        </p:txBody>
      </p:sp>
      <p:cxnSp>
        <p:nvCxnSpPr>
          <p:cNvPr id="60" name="Straight Connector 59"/>
          <p:cNvCxnSpPr/>
          <p:nvPr/>
        </p:nvCxnSpPr>
        <p:spPr>
          <a:xfrm>
            <a:off x="4939704" y="2257063"/>
            <a:ext cx="0" cy="1427170"/>
          </a:xfrm>
          <a:prstGeom prst="line">
            <a:avLst/>
          </a:prstGeom>
          <a:ln w="25400">
            <a:solidFill>
              <a:schemeClr val="tx1">
                <a:alpha val="6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052821" y="4448699"/>
            <a:ext cx="880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accent6"/>
                </a:solidFill>
                <a:latin typeface="FontAwesome" charset="0"/>
                <a:ea typeface="FontAwesome" charset="0"/>
                <a:cs typeface="FontAwesome" charset="0"/>
              </a:rPr>
              <a:t>6</a:t>
            </a:r>
            <a:endParaRPr lang="en-US" sz="5000" dirty="0">
              <a:ln w="19050">
                <a:noFill/>
              </a:ln>
              <a:solidFill>
                <a:schemeClr val="accent6"/>
              </a:solidFill>
              <a:latin typeface="FontAwesome" charset="0"/>
              <a:ea typeface="FontAwesome" charset="0"/>
              <a:cs typeface="FontAwesome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522711" y="5412114"/>
            <a:ext cx="1826705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500" b="1" dirty="0">
                <a:solidFill>
                  <a:schemeClr val="accent6"/>
                </a:solidFill>
                <a:ea typeface="Montserrat" charset="0"/>
                <a:cs typeface="Montserrat" charset="0"/>
              </a:rPr>
              <a:t>Work healthily and efficiently</a:t>
            </a:r>
          </a:p>
        </p:txBody>
      </p:sp>
      <p:cxnSp>
        <p:nvCxnSpPr>
          <p:cNvPr id="80" name="Straight Connector 79"/>
          <p:cNvCxnSpPr/>
          <p:nvPr/>
        </p:nvCxnSpPr>
        <p:spPr>
          <a:xfrm>
            <a:off x="4939699" y="4277825"/>
            <a:ext cx="0" cy="2053527"/>
          </a:xfrm>
          <a:prstGeom prst="line">
            <a:avLst/>
          </a:prstGeom>
          <a:ln w="254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89F57CB3-4307-40B9-9A1D-3F850452AF3F}"/>
              </a:ext>
            </a:extLst>
          </p:cNvPr>
          <p:cNvSpPr txBox="1"/>
          <p:nvPr/>
        </p:nvSpPr>
        <p:spPr>
          <a:xfrm>
            <a:off x="11669590" y="161103"/>
            <a:ext cx="3465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>
                <a:solidFill>
                  <a:schemeClr val="bg1"/>
                </a:solidFill>
              </a:rPr>
              <a:t>10</a:t>
            </a:r>
            <a:endParaRPr lang="fr-F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8852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11" grpId="0" animBg="1"/>
      <p:bldP spid="23" grpId="0"/>
      <p:bldP spid="24" grpId="0"/>
      <p:bldP spid="25" grpId="0"/>
      <p:bldP spid="26" grpId="0"/>
      <p:bldP spid="27" grpId="0"/>
      <p:bldP spid="35" grpId="0"/>
      <p:bldP spid="45" grpId="0"/>
      <p:bldP spid="52" grpId="0"/>
      <p:bldP spid="69" grpId="0"/>
      <p:bldP spid="74" grpId="0"/>
      <p:bldP spid="66" grpId="0"/>
      <p:bldP spid="6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5560" y="493274"/>
            <a:ext cx="10515600" cy="499456"/>
          </a:xfrm>
        </p:spPr>
        <p:txBody>
          <a:bodyPr/>
          <a:lstStyle/>
          <a:p>
            <a:r>
              <a:rPr lang="en-US" b="0" dirty="0">
                <a:solidFill>
                  <a:schemeClr val="tx2"/>
                </a:solidFill>
                <a:latin typeface="+mj-lt"/>
              </a:rPr>
              <a:t>SWOT</a:t>
            </a:r>
            <a:r>
              <a:rPr lang="en-US" b="0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accent5"/>
                </a:solidFill>
              </a:rPr>
              <a:t>Analysis</a:t>
            </a:r>
            <a:endParaRPr lang="en-US" dirty="0"/>
          </a:p>
        </p:txBody>
      </p:sp>
      <p:sp>
        <p:nvSpPr>
          <p:cNvPr id="4" name="Teardrop 3"/>
          <p:cNvSpPr/>
          <p:nvPr/>
        </p:nvSpPr>
        <p:spPr>
          <a:xfrm>
            <a:off x="4913855" y="3901363"/>
            <a:ext cx="1362682" cy="1362683"/>
          </a:xfrm>
          <a:prstGeom prst="teardrop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ardrop 4"/>
          <p:cNvSpPr/>
          <p:nvPr/>
        </p:nvSpPr>
        <p:spPr>
          <a:xfrm rot="16200000">
            <a:off x="6358321" y="3901364"/>
            <a:ext cx="1171625" cy="1171624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ardrop 5"/>
          <p:cNvSpPr/>
          <p:nvPr/>
        </p:nvSpPr>
        <p:spPr>
          <a:xfrm rot="10800000">
            <a:off x="6361547" y="2595203"/>
            <a:ext cx="1247870" cy="1247871"/>
          </a:xfrm>
          <a:prstGeom prst="teardrop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ardrop 6"/>
          <p:cNvSpPr/>
          <p:nvPr/>
        </p:nvSpPr>
        <p:spPr>
          <a:xfrm rot="5400000">
            <a:off x="4913118" y="2476431"/>
            <a:ext cx="1366645" cy="1366644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472056" y="3973134"/>
            <a:ext cx="880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19050">
                  <a:noFill/>
                </a:ln>
                <a:solidFill>
                  <a:srgbClr val="FEFEFE"/>
                </a:solidFill>
                <a:latin typeface="FontAwesome" charset="0"/>
                <a:ea typeface="FontAwesome" charset="0"/>
                <a:cs typeface="FontAwesome" charset="0"/>
              </a:rPr>
              <a:t>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34275" y="2545827"/>
            <a:ext cx="9950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19050">
                  <a:noFill/>
                </a:ln>
                <a:solidFill>
                  <a:srgbClr val="FEFEFE"/>
                </a:solidFill>
                <a:latin typeface="FontAwesome" charset="0"/>
                <a:ea typeface="FontAwesome" charset="0"/>
                <a:cs typeface="FontAwesome" charset="0"/>
              </a:rPr>
              <a:t>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50014" y="4024726"/>
            <a:ext cx="8809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n w="19050">
                  <a:noFill/>
                </a:ln>
                <a:solidFill>
                  <a:srgbClr val="FEFEFE"/>
                </a:solidFill>
                <a:latin typeface="FontAwesome" charset="0"/>
                <a:ea typeface="FontAwesome" charset="0"/>
                <a:cs typeface="FontAwesome" charset="0"/>
              </a:rPr>
              <a:t>O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617265" y="2696870"/>
            <a:ext cx="67999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300" dirty="0">
                <a:solidFill>
                  <a:srgbClr val="FEFEFE"/>
                </a:solidFill>
                <a:latin typeface="FontAwesome" charset="0"/>
              </a:rPr>
              <a:t>W</a:t>
            </a:r>
            <a:endParaRPr lang="en-US" sz="6300" dirty="0">
              <a:solidFill>
                <a:srgbClr val="FEFEF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455817" y="2089736"/>
            <a:ext cx="3298406" cy="382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4000" b="1" dirty="0">
                <a:solidFill>
                  <a:schemeClr val="accent2"/>
                </a:solidFill>
                <a:ea typeface="Montserrat" charset="0"/>
                <a:cs typeface="Montserrat" charset="0"/>
              </a:rPr>
              <a:t>Weaknesses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D9863A8-767B-49CA-85C0-4CAB6009F63F}"/>
              </a:ext>
            </a:extLst>
          </p:cNvPr>
          <p:cNvGrpSpPr/>
          <p:nvPr/>
        </p:nvGrpSpPr>
        <p:grpSpPr>
          <a:xfrm>
            <a:off x="8455816" y="2486528"/>
            <a:ext cx="2214860" cy="766229"/>
            <a:chOff x="8132682" y="2501294"/>
            <a:chExt cx="2214860" cy="766229"/>
          </a:xfrm>
        </p:grpSpPr>
        <p:cxnSp>
          <p:nvCxnSpPr>
            <p:cNvPr id="18" name="Straight Connector 17"/>
            <p:cNvCxnSpPr>
              <a:cxnSpLocks/>
            </p:cNvCxnSpPr>
            <p:nvPr/>
          </p:nvCxnSpPr>
          <p:spPr>
            <a:xfrm flipH="1">
              <a:off x="8132682" y="2501294"/>
              <a:ext cx="1" cy="766229"/>
            </a:xfrm>
            <a:prstGeom prst="line">
              <a:avLst/>
            </a:prstGeom>
            <a:ln w="12700">
              <a:solidFill>
                <a:schemeClr val="tx2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8132683" y="2592022"/>
              <a:ext cx="2214859" cy="584775"/>
            </a:xfrm>
            <a:prstGeom prst="rect">
              <a:avLst/>
            </a:prstGeom>
            <a:noFill/>
          </p:spPr>
          <p:txBody>
            <a:bodyPr wrap="square" numCol="1" spcCol="0" rtlCol="0" anchor="ctr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ea typeface="Montserrat" charset="0"/>
                  <a:cs typeface="Montserrat" charset="0"/>
                </a:rPr>
                <a:t>Low brand recognition</a:t>
              </a:r>
            </a:p>
            <a:p>
              <a:r>
                <a:rPr lang="en-US" sz="1600" dirty="0">
                  <a:solidFill>
                    <a:schemeClr val="tx2"/>
                  </a:solidFill>
                  <a:ea typeface="Montserrat" charset="0"/>
                  <a:cs typeface="Montserrat" charset="0"/>
                </a:rPr>
                <a:t>Environmental issues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932308" y="4165300"/>
            <a:ext cx="2054077" cy="382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4000" b="1" dirty="0">
                <a:solidFill>
                  <a:schemeClr val="accent3"/>
                </a:solidFill>
                <a:ea typeface="Montserrat" charset="0"/>
                <a:cs typeface="Montserrat" charset="0"/>
              </a:rPr>
              <a:t>Threats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E72BFDD7-22D0-407D-859E-6BD0D6475D76}"/>
              </a:ext>
            </a:extLst>
          </p:cNvPr>
          <p:cNvGrpSpPr/>
          <p:nvPr/>
        </p:nvGrpSpPr>
        <p:grpSpPr>
          <a:xfrm>
            <a:off x="8953803" y="4645664"/>
            <a:ext cx="2214858" cy="584775"/>
            <a:chOff x="8498300" y="4504852"/>
            <a:chExt cx="2214858" cy="584775"/>
          </a:xfrm>
        </p:grpSpPr>
        <p:cxnSp>
          <p:nvCxnSpPr>
            <p:cNvPr id="16" name="Straight Connector 15"/>
            <p:cNvCxnSpPr>
              <a:cxnSpLocks/>
            </p:cNvCxnSpPr>
            <p:nvPr/>
          </p:nvCxnSpPr>
          <p:spPr>
            <a:xfrm flipH="1">
              <a:off x="8498300" y="4605682"/>
              <a:ext cx="1" cy="383115"/>
            </a:xfrm>
            <a:prstGeom prst="line">
              <a:avLst/>
            </a:prstGeom>
            <a:ln w="12700">
              <a:solidFill>
                <a:schemeClr val="tx2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8498301" y="4504852"/>
              <a:ext cx="2214857" cy="584775"/>
            </a:xfrm>
            <a:prstGeom prst="rect">
              <a:avLst/>
            </a:prstGeom>
            <a:noFill/>
          </p:spPr>
          <p:txBody>
            <a:bodyPr wrap="square" numCol="1" spcCol="0" rtlCol="0" anchor="ctr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ea typeface="Montserrat" charset="0"/>
                  <a:cs typeface="Montserrat" charset="0"/>
                </a:rPr>
                <a:t>No barrier to market entry of competitors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707160" y="1979727"/>
            <a:ext cx="2646900" cy="382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4000" b="1" dirty="0">
                <a:solidFill>
                  <a:schemeClr val="accent1"/>
                </a:solidFill>
                <a:ea typeface="Montserrat" charset="0"/>
                <a:cs typeface="Montserrat" charset="0"/>
              </a:rPr>
              <a:t>Strengths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0BD1605D-F32F-4113-AB23-52D8C52C571A}"/>
              </a:ext>
            </a:extLst>
          </p:cNvPr>
          <p:cNvGrpSpPr/>
          <p:nvPr/>
        </p:nvGrpSpPr>
        <p:grpSpPr>
          <a:xfrm>
            <a:off x="1059764" y="2471781"/>
            <a:ext cx="3251334" cy="830997"/>
            <a:chOff x="1059764" y="2471781"/>
            <a:chExt cx="3251334" cy="830997"/>
          </a:xfrm>
        </p:grpSpPr>
        <p:cxnSp>
          <p:nvCxnSpPr>
            <p:cNvPr id="20" name="Straight Connector 19"/>
            <p:cNvCxnSpPr>
              <a:cxnSpLocks/>
            </p:cNvCxnSpPr>
            <p:nvPr/>
          </p:nvCxnSpPr>
          <p:spPr>
            <a:xfrm flipH="1">
              <a:off x="4311097" y="2504164"/>
              <a:ext cx="1" cy="766229"/>
            </a:xfrm>
            <a:prstGeom prst="line">
              <a:avLst/>
            </a:prstGeom>
            <a:ln w="12700">
              <a:solidFill>
                <a:schemeClr val="tx2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1059764" y="2471781"/>
              <a:ext cx="3166436" cy="830997"/>
            </a:xfrm>
            <a:prstGeom prst="rect">
              <a:avLst/>
            </a:prstGeom>
            <a:noFill/>
          </p:spPr>
          <p:txBody>
            <a:bodyPr wrap="square" numCol="1" spcCol="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tx2"/>
                  </a:solidFill>
                  <a:ea typeface="Montserrat" charset="0"/>
                  <a:cs typeface="Montserrat" charset="0"/>
                </a:rPr>
                <a:t>Original concept</a:t>
              </a:r>
            </a:p>
            <a:p>
              <a:pPr algn="r"/>
              <a:r>
                <a:rPr lang="en-US" sz="1600" dirty="0">
                  <a:solidFill>
                    <a:schemeClr val="tx2"/>
                  </a:solidFill>
                  <a:ea typeface="Montserrat" charset="0"/>
                  <a:cs typeface="Montserrat" charset="0"/>
                </a:rPr>
                <a:t>High engineering background</a:t>
              </a:r>
            </a:p>
            <a:p>
              <a:pPr algn="r"/>
              <a:r>
                <a:rPr lang="en-US" sz="1600" dirty="0">
                  <a:solidFill>
                    <a:schemeClr val="tx2"/>
                  </a:solidFill>
                  <a:ea typeface="Montserrat" charset="0"/>
                  <a:cs typeface="Montserrat" charset="0"/>
                </a:rPr>
                <a:t>Teamwork-oriented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60351" y="4024488"/>
            <a:ext cx="3521814" cy="382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4000" b="1" dirty="0">
                <a:solidFill>
                  <a:schemeClr val="accent4"/>
                </a:solidFill>
                <a:ea typeface="Montserrat" charset="0"/>
                <a:cs typeface="Montserrat" charset="0"/>
              </a:rPr>
              <a:t>Opportunities</a:t>
            </a: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9CDE0EC8-B3F5-44B3-A861-FA49EEBF7590}"/>
              </a:ext>
            </a:extLst>
          </p:cNvPr>
          <p:cNvGrpSpPr/>
          <p:nvPr/>
        </p:nvGrpSpPr>
        <p:grpSpPr>
          <a:xfrm>
            <a:off x="1018700" y="4449949"/>
            <a:ext cx="3311280" cy="1323439"/>
            <a:chOff x="1018700" y="4449949"/>
            <a:chExt cx="3311280" cy="1323439"/>
          </a:xfrm>
        </p:grpSpPr>
        <p:cxnSp>
          <p:nvCxnSpPr>
            <p:cNvPr id="19" name="Straight Connector 18"/>
            <p:cNvCxnSpPr>
              <a:cxnSpLocks/>
            </p:cNvCxnSpPr>
            <p:nvPr/>
          </p:nvCxnSpPr>
          <p:spPr>
            <a:xfrm flipH="1">
              <a:off x="4329978" y="4567370"/>
              <a:ext cx="2" cy="970221"/>
            </a:xfrm>
            <a:prstGeom prst="line">
              <a:avLst/>
            </a:prstGeom>
            <a:ln w="12700">
              <a:solidFill>
                <a:schemeClr val="tx2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1018700" y="4449949"/>
              <a:ext cx="3236963" cy="1323439"/>
            </a:xfrm>
            <a:prstGeom prst="rect">
              <a:avLst/>
            </a:prstGeom>
            <a:noFill/>
          </p:spPr>
          <p:txBody>
            <a:bodyPr wrap="square" numCol="1" spcCol="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tx2"/>
                  </a:solidFill>
                  <a:ea typeface="Montserrat" charset="0"/>
                  <a:cs typeface="Montserrat" charset="0"/>
                </a:rPr>
                <a:t>Global increasing </a:t>
              </a:r>
              <a:r>
                <a:rPr lang="en-US" sz="1600" dirty="0" err="1">
                  <a:solidFill>
                    <a:schemeClr val="tx2"/>
                  </a:solidFill>
                  <a:ea typeface="Montserrat" charset="0"/>
                  <a:cs typeface="Montserrat" charset="0"/>
                </a:rPr>
                <a:t>tendancy</a:t>
              </a:r>
              <a:endParaRPr lang="en-US" sz="1600" dirty="0">
                <a:solidFill>
                  <a:schemeClr val="tx2"/>
                </a:solidFill>
                <a:ea typeface="Montserrat" charset="0"/>
                <a:cs typeface="Montserrat" charset="0"/>
              </a:endParaRPr>
            </a:p>
            <a:p>
              <a:pPr algn="r"/>
              <a:r>
                <a:rPr lang="en-US" sz="1600" dirty="0">
                  <a:solidFill>
                    <a:schemeClr val="tx2"/>
                  </a:solidFill>
                  <a:ea typeface="Montserrat" charset="0"/>
                  <a:cs typeface="Montserrat" charset="0"/>
                </a:rPr>
                <a:t>A huge network of companies and partners</a:t>
              </a:r>
            </a:p>
            <a:p>
              <a:pPr algn="r"/>
              <a:r>
                <a:rPr lang="en-US" sz="1600" dirty="0">
                  <a:solidFill>
                    <a:schemeClr val="tx2"/>
                  </a:solidFill>
                  <a:ea typeface="Montserrat" charset="0"/>
                  <a:cs typeface="Montserrat" charset="0"/>
                </a:rPr>
                <a:t>Innovation potential</a:t>
              </a:r>
            </a:p>
            <a:p>
              <a:pPr algn="r"/>
              <a:endParaRPr lang="en-US" sz="1600" dirty="0">
                <a:solidFill>
                  <a:schemeClr val="tx2"/>
                </a:solidFill>
                <a:ea typeface="Montserrat" charset="0"/>
                <a:cs typeface="Montserrat" charset="0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5796406" y="1303001"/>
            <a:ext cx="54864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7F492320-C248-48A0-B6C8-62139C5B7532}"/>
              </a:ext>
            </a:extLst>
          </p:cNvPr>
          <p:cNvCxnSpPr>
            <a:cxnSpLocks/>
          </p:cNvCxnSpPr>
          <p:nvPr/>
        </p:nvCxnSpPr>
        <p:spPr>
          <a:xfrm>
            <a:off x="6317875" y="2323325"/>
            <a:ext cx="1" cy="309376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3275983F-3603-4BF0-9ABB-4E376AB2037B}"/>
              </a:ext>
            </a:extLst>
          </p:cNvPr>
          <p:cNvCxnSpPr>
            <a:cxnSpLocks/>
          </p:cNvCxnSpPr>
          <p:nvPr/>
        </p:nvCxnSpPr>
        <p:spPr>
          <a:xfrm flipH="1">
            <a:off x="4720199" y="3870697"/>
            <a:ext cx="321564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29">
            <a:extLst>
              <a:ext uri="{FF2B5EF4-FFF2-40B4-BE49-F238E27FC236}">
                <a16:creationId xmlns:a16="http://schemas.microsoft.com/office/drawing/2014/main" id="{6CC57298-2DB5-4092-B500-687DCEF80DD6}"/>
              </a:ext>
            </a:extLst>
          </p:cNvPr>
          <p:cNvSpPr txBox="1"/>
          <p:nvPr/>
        </p:nvSpPr>
        <p:spPr>
          <a:xfrm>
            <a:off x="7886793" y="3766286"/>
            <a:ext cx="1045515" cy="287899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Negative</a:t>
            </a:r>
          </a:p>
        </p:txBody>
      </p:sp>
      <p:sp>
        <p:nvSpPr>
          <p:cNvPr id="52" name="TextBox 29">
            <a:extLst>
              <a:ext uri="{FF2B5EF4-FFF2-40B4-BE49-F238E27FC236}">
                <a16:creationId xmlns:a16="http://schemas.microsoft.com/office/drawing/2014/main" id="{9867CA5F-5C81-4F77-A714-202D7B9CE8FE}"/>
              </a:ext>
            </a:extLst>
          </p:cNvPr>
          <p:cNvSpPr txBox="1"/>
          <p:nvPr/>
        </p:nvSpPr>
        <p:spPr>
          <a:xfrm>
            <a:off x="3845446" y="3758699"/>
            <a:ext cx="951061" cy="287899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Positive</a:t>
            </a:r>
          </a:p>
        </p:txBody>
      </p:sp>
      <p:sp>
        <p:nvSpPr>
          <p:cNvPr id="37" name="TextBox 29">
            <a:extLst>
              <a:ext uri="{FF2B5EF4-FFF2-40B4-BE49-F238E27FC236}">
                <a16:creationId xmlns:a16="http://schemas.microsoft.com/office/drawing/2014/main" id="{6CED0FA8-A8BC-4A08-A285-CEE5261964F4}"/>
              </a:ext>
            </a:extLst>
          </p:cNvPr>
          <p:cNvSpPr txBox="1"/>
          <p:nvPr/>
        </p:nvSpPr>
        <p:spPr>
          <a:xfrm>
            <a:off x="5804232" y="2054638"/>
            <a:ext cx="951061" cy="287899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Internal</a:t>
            </a:r>
          </a:p>
        </p:txBody>
      </p:sp>
      <p:sp>
        <p:nvSpPr>
          <p:cNvPr id="38" name="TextBox 28">
            <a:extLst>
              <a:ext uri="{FF2B5EF4-FFF2-40B4-BE49-F238E27FC236}">
                <a16:creationId xmlns:a16="http://schemas.microsoft.com/office/drawing/2014/main" id="{B0B8ABA8-3044-42E7-B5D9-ECED1DB3686B}"/>
              </a:ext>
            </a:extLst>
          </p:cNvPr>
          <p:cNvSpPr txBox="1"/>
          <p:nvPr/>
        </p:nvSpPr>
        <p:spPr>
          <a:xfrm>
            <a:off x="2520098" y="904329"/>
            <a:ext cx="7218432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ea typeface="Montserrat Light" charset="0"/>
                <a:cs typeface="Montserrat Light" charset="0"/>
              </a:rPr>
              <a:t>Internal and External Analysis (2)</a:t>
            </a:r>
          </a:p>
        </p:txBody>
      </p:sp>
      <p:sp>
        <p:nvSpPr>
          <p:cNvPr id="39" name="TextBox 29">
            <a:extLst>
              <a:ext uri="{FF2B5EF4-FFF2-40B4-BE49-F238E27FC236}">
                <a16:creationId xmlns:a16="http://schemas.microsoft.com/office/drawing/2014/main" id="{8881F23A-D601-47BC-ACF4-76339EDF7302}"/>
              </a:ext>
            </a:extLst>
          </p:cNvPr>
          <p:cNvSpPr txBox="1"/>
          <p:nvPr/>
        </p:nvSpPr>
        <p:spPr>
          <a:xfrm>
            <a:off x="5782626" y="5753476"/>
            <a:ext cx="951061" cy="287899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External</a:t>
            </a:r>
          </a:p>
        </p:txBody>
      </p:sp>
    </p:spTree>
    <p:extLst>
      <p:ext uri="{BB962C8B-B14F-4D97-AF65-F5344CB8AC3E}">
        <p14:creationId xmlns:p14="http://schemas.microsoft.com/office/powerpoint/2010/main" val="169629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/>
      <p:bldP spid="11" grpId="0"/>
      <p:bldP spid="21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64ED861-71F7-43BF-B395-6643309AE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901" y="-117731"/>
            <a:ext cx="4684650" cy="311292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48C7E42-EAE9-46DF-9F65-76F60157C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23599" y="-214817"/>
            <a:ext cx="12192000" cy="7073433"/>
          </a:xfrm>
          <a:prstGeom prst="rect">
            <a:avLst/>
          </a:prstGeom>
        </p:spPr>
      </p:pic>
      <p:sp>
        <p:nvSpPr>
          <p:cNvPr id="23" name="Rectangle : avec coins rognés en haut 22">
            <a:extLst>
              <a:ext uri="{FF2B5EF4-FFF2-40B4-BE49-F238E27FC236}">
                <a16:creationId xmlns:a16="http://schemas.microsoft.com/office/drawing/2014/main" id="{8905F96E-F763-48A7-8BE1-D8ED2F7A21EE}"/>
              </a:ext>
            </a:extLst>
          </p:cNvPr>
          <p:cNvSpPr/>
          <p:nvPr/>
        </p:nvSpPr>
        <p:spPr>
          <a:xfrm>
            <a:off x="6784402" y="3429000"/>
            <a:ext cx="6552000" cy="3643200"/>
          </a:xfrm>
          <a:prstGeom prst="snip2SameRect">
            <a:avLst>
              <a:gd name="adj1" fmla="val 50000"/>
              <a:gd name="adj2" fmla="val 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2E672B1D-8B00-4771-8C40-957EE38C6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83" y="397375"/>
            <a:ext cx="10990943" cy="763783"/>
          </a:xfrm>
        </p:spPr>
        <p:txBody>
          <a:bodyPr>
            <a:normAutofit/>
          </a:bodyPr>
          <a:lstStyle/>
          <a:p>
            <a:r>
              <a:rPr lang="en-US" sz="3200" dirty="0">
                <a:ln>
                  <a:solidFill>
                    <a:schemeClr val="bg1"/>
                  </a:solidFill>
                </a:ln>
                <a:solidFill>
                  <a:schemeClr val="accent5"/>
                </a:solidFill>
              </a:rPr>
              <a:t>The </a:t>
            </a:r>
            <a:r>
              <a:rPr lang="en-US" sz="3200" b="0" dirty="0">
                <a:ln>
                  <a:solidFill>
                    <a:schemeClr val="bg1"/>
                  </a:solidFill>
                </a:ln>
                <a:solidFill>
                  <a:schemeClr val="tx2"/>
                </a:solidFill>
                <a:latin typeface="+mj-lt"/>
              </a:rPr>
              <a:t>reference</a:t>
            </a:r>
            <a:r>
              <a:rPr lang="en-US" sz="3200" dirty="0">
                <a:ln>
                  <a:solidFill>
                    <a:schemeClr val="bg1"/>
                  </a:solidFill>
                </a:ln>
                <a:solidFill>
                  <a:schemeClr val="accent5"/>
                </a:solidFill>
              </a:rPr>
              <a:t> car</a:t>
            </a:r>
            <a:endParaRPr lang="en-US" sz="3200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21" name="Parallélogramme 20">
            <a:extLst>
              <a:ext uri="{FF2B5EF4-FFF2-40B4-BE49-F238E27FC236}">
                <a16:creationId xmlns:a16="http://schemas.microsoft.com/office/drawing/2014/main" id="{0DA8616B-55BF-4785-8111-02B34642B321}"/>
              </a:ext>
            </a:extLst>
          </p:cNvPr>
          <p:cNvSpPr/>
          <p:nvPr/>
        </p:nvSpPr>
        <p:spPr>
          <a:xfrm>
            <a:off x="6784402" y="3429000"/>
            <a:ext cx="6550598" cy="3644433"/>
          </a:xfrm>
          <a:prstGeom prst="parallelogram">
            <a:avLst>
              <a:gd name="adj" fmla="val 70517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D2FA09-5208-42C8-B50D-BD8DD03F4F1B}"/>
              </a:ext>
            </a:extLst>
          </p:cNvPr>
          <p:cNvSpPr/>
          <p:nvPr/>
        </p:nvSpPr>
        <p:spPr>
          <a:xfrm rot="1747399">
            <a:off x="6682100" y="2248102"/>
            <a:ext cx="873301" cy="66136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2E9CA0-DC40-4205-895B-D39A46BE4501}"/>
              </a:ext>
            </a:extLst>
          </p:cNvPr>
          <p:cNvSpPr/>
          <p:nvPr/>
        </p:nvSpPr>
        <p:spPr>
          <a:xfrm rot="5400000">
            <a:off x="11255433" y="-450560"/>
            <a:ext cx="977689" cy="67861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52C14A-DAB4-4082-B07A-3EBB2BDCBFCF}"/>
              </a:ext>
            </a:extLst>
          </p:cNvPr>
          <p:cNvSpPr/>
          <p:nvPr/>
        </p:nvSpPr>
        <p:spPr>
          <a:xfrm>
            <a:off x="8232368" y="-3571941"/>
            <a:ext cx="766999" cy="67861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Parallélogramme 25">
            <a:extLst>
              <a:ext uri="{FF2B5EF4-FFF2-40B4-BE49-F238E27FC236}">
                <a16:creationId xmlns:a16="http://schemas.microsoft.com/office/drawing/2014/main" id="{F07E8D85-F2ED-41BA-91AF-8C8B118F57CC}"/>
              </a:ext>
            </a:extLst>
          </p:cNvPr>
          <p:cNvSpPr/>
          <p:nvPr/>
        </p:nvSpPr>
        <p:spPr>
          <a:xfrm>
            <a:off x="-6489283" y="-1032387"/>
            <a:ext cx="10557073" cy="7890387"/>
          </a:xfrm>
          <a:prstGeom prst="parallelogram">
            <a:avLst>
              <a:gd name="adj" fmla="val 55574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400626-4EE5-4AF4-8013-DE520DF95028}"/>
              </a:ext>
            </a:extLst>
          </p:cNvPr>
          <p:cNvSpPr/>
          <p:nvPr/>
        </p:nvSpPr>
        <p:spPr>
          <a:xfrm rot="1753087">
            <a:off x="1294874" y="-2653917"/>
            <a:ext cx="282169" cy="12404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BA1D832-BA12-4195-9BDD-32FC3611AF35}"/>
              </a:ext>
            </a:extLst>
          </p:cNvPr>
          <p:cNvSpPr/>
          <p:nvPr/>
        </p:nvSpPr>
        <p:spPr>
          <a:xfrm rot="1753087">
            <a:off x="1364159" y="-2606947"/>
            <a:ext cx="89724" cy="12404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19DDB1-6A78-4B22-A08F-20C41D6DF1D7}"/>
              </a:ext>
            </a:extLst>
          </p:cNvPr>
          <p:cNvSpPr/>
          <p:nvPr/>
        </p:nvSpPr>
        <p:spPr>
          <a:xfrm rot="1747399">
            <a:off x="6894944" y="2479502"/>
            <a:ext cx="305067" cy="6381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4EE5D5E-97B1-4AF7-8BD9-DD69127EF468}"/>
              </a:ext>
            </a:extLst>
          </p:cNvPr>
          <p:cNvSpPr/>
          <p:nvPr/>
        </p:nvSpPr>
        <p:spPr>
          <a:xfrm rot="5400000">
            <a:off x="11773647" y="-493488"/>
            <a:ext cx="276845" cy="6882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AFF6075-8BE5-4A91-A548-05726B5476F8}"/>
              </a:ext>
            </a:extLst>
          </p:cNvPr>
          <p:cNvSpPr/>
          <p:nvPr/>
        </p:nvSpPr>
        <p:spPr>
          <a:xfrm>
            <a:off x="8468814" y="-3861501"/>
            <a:ext cx="273487" cy="6786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A48805C-F353-4587-A84F-66CB58C54ACF}"/>
              </a:ext>
            </a:extLst>
          </p:cNvPr>
          <p:cNvSpPr txBox="1"/>
          <p:nvPr/>
        </p:nvSpPr>
        <p:spPr>
          <a:xfrm>
            <a:off x="11763374" y="161103"/>
            <a:ext cx="3404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/>
              <a:t>12</a:t>
            </a:r>
            <a:endParaRPr lang="fr-FR" sz="110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0944FCC-5DE0-43ED-86D0-E18B261C37B2}"/>
              </a:ext>
            </a:extLst>
          </p:cNvPr>
          <p:cNvSpPr txBox="1"/>
          <p:nvPr/>
        </p:nvSpPr>
        <p:spPr>
          <a:xfrm rot="17945503">
            <a:off x="4637604" y="6779077"/>
            <a:ext cx="3546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42 kg </a:t>
            </a:r>
            <a:r>
              <a:rPr lang="fr-FR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steel</a:t>
            </a:r>
            <a:r>
              <a:rPr lang="fr-F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709691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33333E-6 L 0.18659 -0.59861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23" y="-2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pour une image  10">
            <a:extLst>
              <a:ext uri="{FF2B5EF4-FFF2-40B4-BE49-F238E27FC236}">
                <a16:creationId xmlns:a16="http://schemas.microsoft.com/office/drawing/2014/main" id="{9331D7D9-D106-4538-B912-185976E67A10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14800" b="14800"/>
          <a:stretch>
            <a:fillRect/>
          </a:stretch>
        </p:blipFill>
        <p:spPr>
          <a:xfrm>
            <a:off x="0" y="-1"/>
            <a:ext cx="12292316" cy="6858001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0C57EE7-6B10-49A0-AB5D-3256965E5CBC}"/>
              </a:ext>
            </a:extLst>
          </p:cNvPr>
          <p:cNvSpPr/>
          <p:nvPr/>
        </p:nvSpPr>
        <p:spPr>
          <a:xfrm>
            <a:off x="-464457" y="-508000"/>
            <a:ext cx="13396686" cy="7707086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Freeform 41"/>
          <p:cNvSpPr/>
          <p:nvPr/>
        </p:nvSpPr>
        <p:spPr>
          <a:xfrm>
            <a:off x="0" y="0"/>
            <a:ext cx="12292314" cy="6858001"/>
          </a:xfrm>
          <a:custGeom>
            <a:avLst/>
            <a:gdLst>
              <a:gd name="connsiteX0" fmla="*/ 10763081 w 12292314"/>
              <a:gd name="connsiteY0" fmla="*/ 0 h 6858001"/>
              <a:gd name="connsiteX1" fmla="*/ 12292314 w 12292314"/>
              <a:gd name="connsiteY1" fmla="*/ 0 h 6858001"/>
              <a:gd name="connsiteX2" fmla="*/ 12292314 w 12292314"/>
              <a:gd name="connsiteY2" fmla="*/ 2807746 h 6858001"/>
              <a:gd name="connsiteX3" fmla="*/ 12208634 w 12292314"/>
              <a:gd name="connsiteY3" fmla="*/ 3102427 h 6858001"/>
              <a:gd name="connsiteX4" fmla="*/ 9524061 w 12292314"/>
              <a:gd name="connsiteY4" fmla="*/ 6708547 h 6858001"/>
              <a:gd name="connsiteX5" fmla="*/ 9290937 w 12292314"/>
              <a:gd name="connsiteY5" fmla="*/ 6858000 h 6858001"/>
              <a:gd name="connsiteX6" fmla="*/ 2191871 w 12292314"/>
              <a:gd name="connsiteY6" fmla="*/ 6858000 h 6858001"/>
              <a:gd name="connsiteX7" fmla="*/ 2175237 w 12292314"/>
              <a:gd name="connsiteY7" fmla="*/ 6858000 h 6858001"/>
              <a:gd name="connsiteX8" fmla="*/ 2169705 w 12292314"/>
              <a:gd name="connsiteY8" fmla="*/ 6854454 h 6858001"/>
              <a:gd name="connsiteX9" fmla="*/ 2169704 w 12292314"/>
              <a:gd name="connsiteY9" fmla="*/ 6854454 h 6858001"/>
              <a:gd name="connsiteX10" fmla="*/ 2175238 w 12292314"/>
              <a:gd name="connsiteY10" fmla="*/ 6858001 h 6858001"/>
              <a:gd name="connsiteX11" fmla="*/ 1 w 12292314"/>
              <a:gd name="connsiteY11" fmla="*/ 6858001 h 6858001"/>
              <a:gd name="connsiteX12" fmla="*/ 1 w 12292314"/>
              <a:gd name="connsiteY12" fmla="*/ 4704467 h 6858001"/>
              <a:gd name="connsiteX13" fmla="*/ 0 w 12292314"/>
              <a:gd name="connsiteY13" fmla="*/ 4704465 h 6858001"/>
              <a:gd name="connsiteX14" fmla="*/ 0 w 12292314"/>
              <a:gd name="connsiteY14" fmla="*/ 3456933 h 6858001"/>
              <a:gd name="connsiteX15" fmla="*/ 160288 w 12292314"/>
              <a:gd name="connsiteY15" fmla="*/ 3493927 h 6858001"/>
              <a:gd name="connsiteX16" fmla="*/ 2420471 w 12292314"/>
              <a:gd name="connsiteY16" fmla="*/ 3721773 h 6858001"/>
              <a:gd name="connsiteX17" fmla="*/ 10721904 w 12292314"/>
              <a:gd name="connsiteY17" fmla="*/ 4753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292314" h="6858001">
                <a:moveTo>
                  <a:pt x="10763081" y="0"/>
                </a:moveTo>
                <a:lnTo>
                  <a:pt x="12292314" y="0"/>
                </a:lnTo>
                <a:lnTo>
                  <a:pt x="12292314" y="2807746"/>
                </a:lnTo>
                <a:lnTo>
                  <a:pt x="12208634" y="3102427"/>
                </a:lnTo>
                <a:cubicBezTo>
                  <a:pt x="11746379" y="4588624"/>
                  <a:pt x="10786576" y="5855609"/>
                  <a:pt x="9524061" y="6708547"/>
                </a:cubicBezTo>
                <a:lnTo>
                  <a:pt x="9290937" y="6858000"/>
                </a:lnTo>
                <a:lnTo>
                  <a:pt x="2191871" y="6858000"/>
                </a:lnTo>
                <a:lnTo>
                  <a:pt x="2175237" y="6858000"/>
                </a:lnTo>
                <a:lnTo>
                  <a:pt x="2169705" y="6854454"/>
                </a:lnTo>
                <a:lnTo>
                  <a:pt x="2169704" y="6854454"/>
                </a:lnTo>
                <a:lnTo>
                  <a:pt x="2175238" y="6858001"/>
                </a:lnTo>
                <a:lnTo>
                  <a:pt x="1" y="6858001"/>
                </a:lnTo>
                <a:lnTo>
                  <a:pt x="1" y="4704467"/>
                </a:lnTo>
                <a:lnTo>
                  <a:pt x="0" y="4704465"/>
                </a:lnTo>
                <a:lnTo>
                  <a:pt x="0" y="3456933"/>
                </a:lnTo>
                <a:lnTo>
                  <a:pt x="160288" y="3493927"/>
                </a:lnTo>
                <a:cubicBezTo>
                  <a:pt x="890348" y="3643319"/>
                  <a:pt x="1646247" y="3721773"/>
                  <a:pt x="2420471" y="3721773"/>
                </a:cubicBezTo>
                <a:cubicBezTo>
                  <a:pt x="5710922" y="3721773"/>
                  <a:pt x="8670396" y="2304697"/>
                  <a:pt x="10721904" y="47536"/>
                </a:cubicBezTo>
                <a:close/>
              </a:path>
            </a:pathLst>
          </a:custGeom>
          <a:gradFill>
            <a:gsLst>
              <a:gs pos="14000">
                <a:schemeClr val="accent2">
                  <a:alpha val="89000"/>
                </a:schemeClr>
              </a:gs>
              <a:gs pos="66000">
                <a:schemeClr val="accent1">
                  <a:alpha val="9000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30306" y="5110628"/>
            <a:ext cx="4188208" cy="64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en-US" sz="5400" b="1" spc="-3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Strategy</a:t>
            </a:r>
          </a:p>
        </p:txBody>
      </p:sp>
      <p:sp>
        <p:nvSpPr>
          <p:cNvPr id="43" name="Oval 42"/>
          <p:cNvSpPr/>
          <p:nvPr/>
        </p:nvSpPr>
        <p:spPr>
          <a:xfrm>
            <a:off x="9431109" y="3913095"/>
            <a:ext cx="2415750" cy="241574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19553FB3-2BF1-4AFC-BE7B-7C37C415FB4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896259" y="4746472"/>
            <a:ext cx="1223412" cy="122341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9CDC4B8-8EB2-44A6-B9E6-7FB0057B623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628" y="4545899"/>
            <a:ext cx="1763125" cy="1245333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</p:pic>
      <p:sp>
        <p:nvSpPr>
          <p:cNvPr id="18" name="TextBox 6">
            <a:extLst>
              <a:ext uri="{FF2B5EF4-FFF2-40B4-BE49-F238E27FC236}">
                <a16:creationId xmlns:a16="http://schemas.microsoft.com/office/drawing/2014/main" id="{8891E7D8-5C02-4534-9214-AB02E0DDCE8F}"/>
              </a:ext>
            </a:extLst>
          </p:cNvPr>
          <p:cNvSpPr txBox="1"/>
          <p:nvPr/>
        </p:nvSpPr>
        <p:spPr>
          <a:xfrm>
            <a:off x="6237514" y="4950681"/>
            <a:ext cx="2593008" cy="870688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i="1" dirty="0">
                <a:solidFill>
                  <a:srgbClr val="FFFFFF"/>
                </a:solidFill>
                <a:latin typeface="Century Gothic" panose="020B0502020202020204" pitchFamily="34" charset="0"/>
                <a:ea typeface="DengXian Light" panose="020B0503020204020204" pitchFamily="2" charset="-122"/>
                <a:cs typeface="Montserrat Light" charset="0"/>
              </a:rPr>
              <a:t>How will we reach our objectives ?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C02908D-CB82-4003-8488-F0812B725A43}"/>
              </a:ext>
            </a:extLst>
          </p:cNvPr>
          <p:cNvSpPr txBox="1"/>
          <p:nvPr/>
        </p:nvSpPr>
        <p:spPr>
          <a:xfrm>
            <a:off x="11763374" y="161103"/>
            <a:ext cx="3404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>
                <a:solidFill>
                  <a:schemeClr val="bg1"/>
                </a:solidFill>
              </a:rPr>
              <a:t>13</a:t>
            </a:r>
            <a:endParaRPr lang="fr-F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62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5" grpId="0"/>
      <p:bldP spid="43" grpId="0" animBg="1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48">
            <a:extLst>
              <a:ext uri="{FF2B5EF4-FFF2-40B4-BE49-F238E27FC236}">
                <a16:creationId xmlns:a16="http://schemas.microsoft.com/office/drawing/2014/main" id="{5EFBE3D0-99C2-42E4-A34C-1EC49EF76175}"/>
              </a:ext>
            </a:extLst>
          </p:cNvPr>
          <p:cNvSpPr/>
          <p:nvPr/>
        </p:nvSpPr>
        <p:spPr>
          <a:xfrm>
            <a:off x="8399789" y="5448304"/>
            <a:ext cx="3718684" cy="1291658"/>
          </a:xfrm>
          <a:prstGeom prst="roundRect">
            <a:avLst>
              <a:gd name="adj" fmla="val 7233"/>
            </a:avLst>
          </a:prstGeom>
          <a:solidFill>
            <a:schemeClr val="accent6">
              <a:lumMod val="20000"/>
              <a:lumOff val="80000"/>
              <a:alpha val="65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0" y="-1"/>
            <a:ext cx="12211291" cy="1551009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2"/>
                </a:solidFill>
              </a:rPr>
              <a:t>Strategy </a:t>
            </a:r>
            <a:r>
              <a:rPr lang="en-US" dirty="0">
                <a:solidFill>
                  <a:schemeClr val="accent5"/>
                </a:solidFill>
                <a:latin typeface="+mj-lt"/>
              </a:rPr>
              <a:t>Timeline</a:t>
            </a:r>
            <a:endParaRPr lang="en-US" dirty="0">
              <a:latin typeface="+mj-lt"/>
            </a:endParaRPr>
          </a:p>
        </p:txBody>
      </p:sp>
      <p:pic>
        <p:nvPicPr>
          <p:cNvPr id="10" name="Espace réservé pour une image  9">
            <a:extLst>
              <a:ext uri="{FF2B5EF4-FFF2-40B4-BE49-F238E27FC236}">
                <a16:creationId xmlns:a16="http://schemas.microsoft.com/office/drawing/2014/main" id="{FA5B8995-612B-4335-AEDF-FC3E5027F7D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58" b="58"/>
          <a:stretch>
            <a:fillRect/>
          </a:stretch>
        </p:blipFill>
        <p:spPr>
          <a:xfrm>
            <a:off x="8125430" y="2973614"/>
            <a:ext cx="1365810" cy="1365810"/>
          </a:xfrm>
        </p:spPr>
      </p:pic>
      <p:pic>
        <p:nvPicPr>
          <p:cNvPr id="20" name="Espace réservé pour une image  19">
            <a:extLst>
              <a:ext uri="{FF2B5EF4-FFF2-40B4-BE49-F238E27FC236}">
                <a16:creationId xmlns:a16="http://schemas.microsoft.com/office/drawing/2014/main" id="{5BB824D3-207C-4C8B-AB05-872F6A81BBC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l="-29040" t="-22960" r="-29040" b="-22960"/>
          <a:stretch/>
        </p:blipFill>
        <p:spPr>
          <a:xfrm>
            <a:off x="2417742" y="4212862"/>
            <a:ext cx="1365810" cy="1365810"/>
          </a:xfrm>
        </p:spPr>
      </p:pic>
      <p:cxnSp>
        <p:nvCxnSpPr>
          <p:cNvPr id="6" name="Straight Connector 5"/>
          <p:cNvCxnSpPr/>
          <p:nvPr/>
        </p:nvCxnSpPr>
        <p:spPr>
          <a:xfrm>
            <a:off x="6099860" y="2326511"/>
            <a:ext cx="0" cy="4554639"/>
          </a:xfrm>
          <a:prstGeom prst="line">
            <a:avLst/>
          </a:prstGeom>
          <a:ln w="76200">
            <a:solidFill>
              <a:schemeClr val="tx1">
                <a:alpha val="6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5914665" y="3482899"/>
            <a:ext cx="370390" cy="37039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892374" y="4710572"/>
            <a:ext cx="370390" cy="370390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stCxn id="8" idx="6"/>
          </p:cNvCxnSpPr>
          <p:nvPr/>
        </p:nvCxnSpPr>
        <p:spPr>
          <a:xfrm>
            <a:off x="6285055" y="3668094"/>
            <a:ext cx="1666753" cy="0"/>
          </a:xfrm>
          <a:prstGeom prst="line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179321" y="4895767"/>
            <a:ext cx="1701477" cy="0"/>
          </a:xfrm>
          <a:prstGeom prst="line">
            <a:avLst/>
          </a:prstGeom>
          <a:ln w="254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454413" y="2166397"/>
            <a:ext cx="217166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1600" b="1" dirty="0">
                <a:latin typeface="+mj-lt"/>
                <a:ea typeface="Montserrat" charset="0"/>
                <a:cs typeface="Montserrat" charset="0"/>
              </a:rPr>
              <a:t>September 2018</a:t>
            </a:r>
          </a:p>
          <a:p>
            <a:pPr>
              <a:lnSpc>
                <a:spcPts val="1400"/>
              </a:lnSpc>
            </a:pPr>
            <a:r>
              <a:rPr lang="en-US" sz="1400" dirty="0">
                <a:solidFill>
                  <a:schemeClr val="tx2"/>
                </a:solidFill>
                <a:ea typeface="Montserrat Light" charset="0"/>
                <a:cs typeface="Montserrat Light" charset="0"/>
              </a:rPr>
              <a:t>Inauguration campaign in Lyon and Paris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625881" y="3251280"/>
            <a:ext cx="1909554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1600" b="1" dirty="0">
                <a:solidFill>
                  <a:schemeClr val="accent1"/>
                </a:solidFill>
                <a:latin typeface="+mj-lt"/>
                <a:ea typeface="Montserrat" charset="0"/>
                <a:cs typeface="Montserrat" charset="0"/>
              </a:rPr>
              <a:t>October 2018</a:t>
            </a:r>
          </a:p>
          <a:p>
            <a:pPr>
              <a:lnSpc>
                <a:spcPts val="1400"/>
              </a:lnSpc>
            </a:pPr>
            <a:r>
              <a:rPr lang="en-US" sz="1400" dirty="0">
                <a:solidFill>
                  <a:schemeClr val="tx2"/>
                </a:solidFill>
                <a:ea typeface="Montserrat Light" charset="0"/>
                <a:cs typeface="Montserrat Light" charset="0"/>
              </a:rPr>
              <a:t>Opening of registrations for 2019’s seminars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00201" y="5729144"/>
            <a:ext cx="218335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dirty="0">
                <a:solidFill>
                  <a:schemeClr val="accent2"/>
                </a:solidFill>
                <a:latin typeface="+mj-lt"/>
                <a:ea typeface="Montserrat" charset="0"/>
                <a:cs typeface="Montserrat" charset="0"/>
              </a:rPr>
              <a:t>January 2019</a:t>
            </a:r>
          </a:p>
          <a:p>
            <a:pPr algn="r">
              <a:lnSpc>
                <a:spcPts val="1400"/>
              </a:lnSpc>
            </a:pPr>
            <a:r>
              <a:rPr lang="en-US" sz="1400" dirty="0">
                <a:solidFill>
                  <a:schemeClr val="tx2"/>
                </a:solidFill>
                <a:ea typeface="Montserrat Light" charset="0"/>
                <a:cs typeface="Montserrat Light" charset="0"/>
              </a:rPr>
              <a:t>Launching of the activity</a:t>
            </a:r>
          </a:p>
          <a:p>
            <a:pPr algn="r">
              <a:lnSpc>
                <a:spcPts val="1400"/>
              </a:lnSpc>
            </a:pPr>
            <a:r>
              <a:rPr lang="en-US" sz="1400" dirty="0">
                <a:solidFill>
                  <a:schemeClr val="tx2"/>
                </a:solidFill>
                <a:ea typeface="Montserrat Light" charset="0"/>
                <a:cs typeface="Montserrat Light" charset="0"/>
              </a:rPr>
              <a:t>First seminar</a:t>
            </a:r>
          </a:p>
        </p:txBody>
      </p:sp>
      <p:sp>
        <p:nvSpPr>
          <p:cNvPr id="17" name="Oval 7">
            <a:extLst>
              <a:ext uri="{FF2B5EF4-FFF2-40B4-BE49-F238E27FC236}">
                <a16:creationId xmlns:a16="http://schemas.microsoft.com/office/drawing/2014/main" id="{2BFA46E5-78ED-4DDE-B664-4010FF37524D}"/>
              </a:ext>
            </a:extLst>
          </p:cNvPr>
          <p:cNvSpPr/>
          <p:nvPr/>
        </p:nvSpPr>
        <p:spPr>
          <a:xfrm>
            <a:off x="5918502" y="5932148"/>
            <a:ext cx="370390" cy="37039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9">
            <a:extLst>
              <a:ext uri="{FF2B5EF4-FFF2-40B4-BE49-F238E27FC236}">
                <a16:creationId xmlns:a16="http://schemas.microsoft.com/office/drawing/2014/main" id="{5779B6DA-59F9-4E1F-AC86-BA14D07E2560}"/>
              </a:ext>
            </a:extLst>
          </p:cNvPr>
          <p:cNvCxnSpPr/>
          <p:nvPr/>
        </p:nvCxnSpPr>
        <p:spPr>
          <a:xfrm>
            <a:off x="6288892" y="6117343"/>
            <a:ext cx="2060292" cy="0"/>
          </a:xfrm>
          <a:prstGeom prst="line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5">
            <a:extLst>
              <a:ext uri="{FF2B5EF4-FFF2-40B4-BE49-F238E27FC236}">
                <a16:creationId xmlns:a16="http://schemas.microsoft.com/office/drawing/2014/main" id="{E0BB6427-4271-44C7-A3C1-5A335D7474EE}"/>
              </a:ext>
            </a:extLst>
          </p:cNvPr>
          <p:cNvSpPr txBox="1"/>
          <p:nvPr/>
        </p:nvSpPr>
        <p:spPr>
          <a:xfrm>
            <a:off x="9701458" y="5739835"/>
            <a:ext cx="2159500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1600" b="1" dirty="0">
                <a:solidFill>
                  <a:schemeClr val="accent3"/>
                </a:solidFill>
                <a:latin typeface="+mj-lt"/>
                <a:ea typeface="Montserrat" charset="0"/>
                <a:cs typeface="Montserrat" charset="0"/>
              </a:rPr>
              <a:t>2020</a:t>
            </a:r>
          </a:p>
          <a:p>
            <a:pPr>
              <a:lnSpc>
                <a:spcPts val="14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Montserrat Light" charset="0"/>
                <a:cs typeface="Montserrat Light" charset="0"/>
              </a:rPr>
              <a:t>New expertise in electric cars. 10 installations around Europe.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3F02C40-146B-458F-A773-F2C25006416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488689" y="5638900"/>
            <a:ext cx="1072341" cy="93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4197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8" grpId="0" animBg="1"/>
      <p:bldP spid="9" grpId="0" animBg="1"/>
      <p:bldP spid="27" grpId="0"/>
      <p:bldP spid="28" grpId="0"/>
      <p:bldP spid="29" grpId="0"/>
      <p:bldP spid="17" grpId="0" animBg="1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8">
            <a:extLst>
              <a:ext uri="{FF2B5EF4-FFF2-40B4-BE49-F238E27FC236}">
                <a16:creationId xmlns:a16="http://schemas.microsoft.com/office/drawing/2014/main" id="{3611AB09-71FA-4F1F-832E-26F48815B82B}"/>
              </a:ext>
            </a:extLst>
          </p:cNvPr>
          <p:cNvCxnSpPr>
            <a:cxnSpLocks/>
          </p:cNvCxnSpPr>
          <p:nvPr/>
        </p:nvCxnSpPr>
        <p:spPr>
          <a:xfrm>
            <a:off x="4670385" y="5413246"/>
            <a:ext cx="1429476" cy="0"/>
          </a:xfrm>
          <a:prstGeom prst="line">
            <a:avLst/>
          </a:prstGeom>
          <a:ln w="2540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">
            <a:extLst>
              <a:ext uri="{FF2B5EF4-FFF2-40B4-BE49-F238E27FC236}">
                <a16:creationId xmlns:a16="http://schemas.microsoft.com/office/drawing/2014/main" id="{E88B998B-0622-4827-A537-8B281224E6F4}"/>
              </a:ext>
            </a:extLst>
          </p:cNvPr>
          <p:cNvCxnSpPr>
            <a:cxnSpLocks/>
          </p:cNvCxnSpPr>
          <p:nvPr/>
        </p:nvCxnSpPr>
        <p:spPr>
          <a:xfrm>
            <a:off x="6096000" y="5413246"/>
            <a:ext cx="3861" cy="1502922"/>
          </a:xfrm>
          <a:prstGeom prst="line">
            <a:avLst/>
          </a:prstGeom>
          <a:ln w="76200">
            <a:solidFill>
              <a:srgbClr val="FFFFFF">
                <a:alpha val="60000"/>
              </a:srgbClr>
            </a:solidFill>
            <a:prstDash val="sys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>
            <a:cxnSpLocks/>
            <a:endCxn id="17" idx="0"/>
          </p:cNvCxnSpPr>
          <p:nvPr/>
        </p:nvCxnSpPr>
        <p:spPr>
          <a:xfrm>
            <a:off x="6099860" y="-23149"/>
            <a:ext cx="0" cy="5251200"/>
          </a:xfrm>
          <a:prstGeom prst="line">
            <a:avLst/>
          </a:prstGeom>
          <a:ln w="76200">
            <a:solidFill>
              <a:srgbClr val="FFFFFF">
                <a:alpha val="60000"/>
              </a:srgb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5914665" y="1665566"/>
            <a:ext cx="370390" cy="370390"/>
          </a:xfrm>
          <a:prstGeom prst="ellipse">
            <a:avLst/>
          </a:prstGeom>
          <a:solidFill>
            <a:schemeClr val="accent5"/>
          </a:solidFill>
          <a:ln w="254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914665" y="3245870"/>
            <a:ext cx="370390" cy="370390"/>
          </a:xfrm>
          <a:prstGeom prst="ellipse">
            <a:avLst/>
          </a:prstGeom>
          <a:solidFill>
            <a:schemeClr val="accent6"/>
          </a:solidFill>
          <a:ln w="254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4091354" y="1850761"/>
            <a:ext cx="1811735" cy="0"/>
          </a:xfrm>
          <a:prstGeom prst="line">
            <a:avLst/>
          </a:prstGeom>
          <a:ln w="25400">
            <a:solidFill>
              <a:srgbClr val="FFFFFF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285055" y="3431065"/>
            <a:ext cx="2060292" cy="0"/>
          </a:xfrm>
          <a:prstGeom prst="line">
            <a:avLst/>
          </a:prstGeom>
          <a:ln w="25400">
            <a:solidFill>
              <a:srgbClr val="FFFFF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787079" y="3030476"/>
            <a:ext cx="2341827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1600" b="1" dirty="0">
                <a:solidFill>
                  <a:schemeClr val="accent5"/>
                </a:solidFill>
                <a:latin typeface="+mj-lt"/>
                <a:ea typeface="Montserrat" charset="0"/>
                <a:cs typeface="Montserrat" charset="0"/>
              </a:rPr>
              <a:t>2024</a:t>
            </a:r>
          </a:p>
          <a:p>
            <a:pPr>
              <a:lnSpc>
                <a:spcPts val="1400"/>
              </a:lnSpc>
            </a:pPr>
            <a:r>
              <a:rPr lang="en-US" sz="1400" dirty="0">
                <a:solidFill>
                  <a:schemeClr val="bg1"/>
                </a:solidFill>
                <a:ea typeface="Montserrat Light" charset="0"/>
                <a:cs typeface="Montserrat Light" charset="0"/>
              </a:rPr>
              <a:t>Internationalization : reaching European market, openings of new assembly garages in Europe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29658" y="1309808"/>
            <a:ext cx="2259955" cy="1155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dirty="0">
                <a:solidFill>
                  <a:schemeClr val="accent5"/>
                </a:solidFill>
                <a:latin typeface="+mj-lt"/>
                <a:ea typeface="Montserrat" charset="0"/>
                <a:cs typeface="Montserrat" charset="0"/>
              </a:rPr>
              <a:t>2022</a:t>
            </a:r>
          </a:p>
          <a:p>
            <a:pPr algn="r">
              <a:lnSpc>
                <a:spcPts val="1400"/>
              </a:lnSpc>
            </a:pPr>
            <a:r>
              <a:rPr lang="en-US" sz="1400" dirty="0">
                <a:solidFill>
                  <a:schemeClr val="tx2">
                    <a:lumMod val="40000"/>
                    <a:lumOff val="60000"/>
                  </a:schemeClr>
                </a:solidFill>
                <a:ea typeface="Montserrat Light" charset="0"/>
                <a:cs typeface="Montserrat Light" charset="0"/>
              </a:rPr>
              <a:t>More than 90 seminars organized. Partnerships with 20 firms which book a seminar every year</a:t>
            </a:r>
            <a:r>
              <a:rPr lang="en-US" sz="1050" dirty="0">
                <a:solidFill>
                  <a:schemeClr val="tx2">
                    <a:lumMod val="40000"/>
                    <a:lumOff val="60000"/>
                  </a:schemeClr>
                </a:solidFill>
                <a:ea typeface="Montserrat Light" charset="0"/>
                <a:cs typeface="Montserrat Light" charset="0"/>
              </a:rPr>
              <a:t>.</a:t>
            </a:r>
          </a:p>
          <a:p>
            <a:pPr algn="r">
              <a:lnSpc>
                <a:spcPts val="1400"/>
              </a:lnSpc>
            </a:pPr>
            <a:endParaRPr lang="en-US" sz="1050" dirty="0">
              <a:solidFill>
                <a:schemeClr val="tx2">
                  <a:lumMod val="40000"/>
                  <a:lumOff val="60000"/>
                </a:schemeClr>
              </a:solidFill>
              <a:ea typeface="Montserrat Light" charset="0"/>
              <a:cs typeface="Montserrat Light" charset="0"/>
            </a:endParaRP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E785C49B-175D-4745-8814-761495706CE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2674827" y="1343526"/>
            <a:ext cx="1102015" cy="1102015"/>
          </a:xfrm>
          <a:prstGeom prst="rect">
            <a:avLst/>
          </a:prstGeom>
        </p:spPr>
      </p:pic>
      <p:sp>
        <p:nvSpPr>
          <p:cNvPr id="17" name="Oval 5">
            <a:extLst>
              <a:ext uri="{FF2B5EF4-FFF2-40B4-BE49-F238E27FC236}">
                <a16:creationId xmlns:a16="http://schemas.microsoft.com/office/drawing/2014/main" id="{44C80A85-E39F-4513-9A68-E0CEB84BD42D}"/>
              </a:ext>
            </a:extLst>
          </p:cNvPr>
          <p:cNvSpPr/>
          <p:nvPr/>
        </p:nvSpPr>
        <p:spPr>
          <a:xfrm>
            <a:off x="5914665" y="5228051"/>
            <a:ext cx="370390" cy="37039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D8345DAA-4048-4122-A260-4A675F05049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30096" y="4800291"/>
            <a:ext cx="1225909" cy="1225909"/>
          </a:xfrm>
          <a:prstGeom prst="rect">
            <a:avLst/>
          </a:prstGeom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40B26064-59EB-42B9-A37A-BBA33535C44E}"/>
              </a:ext>
            </a:extLst>
          </p:cNvPr>
          <p:cNvSpPr txBox="1"/>
          <p:nvPr/>
        </p:nvSpPr>
        <p:spPr>
          <a:xfrm>
            <a:off x="0" y="5017336"/>
            <a:ext cx="2793681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dirty="0">
                <a:solidFill>
                  <a:srgbClr val="FFB3AB"/>
                </a:solidFill>
                <a:latin typeface="+mj-lt"/>
                <a:ea typeface="Montserrat" charset="0"/>
                <a:cs typeface="Montserrat" charset="0"/>
              </a:rPr>
              <a:t>2030</a:t>
            </a:r>
          </a:p>
          <a:p>
            <a:pPr algn="r">
              <a:lnSpc>
                <a:spcPts val="1400"/>
              </a:lnSpc>
            </a:pPr>
            <a:r>
              <a:rPr lang="en-US" sz="1400" dirty="0">
                <a:solidFill>
                  <a:schemeClr val="tx2">
                    <a:lumMod val="40000"/>
                    <a:lumOff val="60000"/>
                  </a:schemeClr>
                </a:solidFill>
                <a:ea typeface="Montserrat Light" charset="0"/>
                <a:cs typeface="Montserrat Light" charset="0"/>
              </a:rPr>
              <a:t>Introducing a new concept ?</a:t>
            </a:r>
          </a:p>
          <a:p>
            <a:pPr algn="r">
              <a:lnSpc>
                <a:spcPts val="1400"/>
              </a:lnSpc>
            </a:pPr>
            <a:r>
              <a:rPr lang="en-US" sz="1400" dirty="0">
                <a:solidFill>
                  <a:schemeClr val="tx2">
                    <a:lumMod val="40000"/>
                    <a:lumOff val="60000"/>
                  </a:schemeClr>
                </a:solidFill>
                <a:ea typeface="Montserrat Light" charset="0"/>
                <a:cs typeface="Montserrat Light" charset="0"/>
              </a:rPr>
              <a:t>Designing and machining parts</a:t>
            </a:r>
          </a:p>
          <a:p>
            <a:pPr algn="r">
              <a:lnSpc>
                <a:spcPts val="1400"/>
              </a:lnSpc>
            </a:pPr>
            <a:r>
              <a:rPr lang="en-US" sz="1400" dirty="0">
                <a:solidFill>
                  <a:schemeClr val="tx2">
                    <a:lumMod val="40000"/>
                    <a:lumOff val="60000"/>
                  </a:schemeClr>
                </a:solidFill>
                <a:ea typeface="Montserrat Light" charset="0"/>
                <a:cs typeface="Montserrat Light" charset="0"/>
              </a:rPr>
              <a:t>Infinite possibilities</a:t>
            </a:r>
          </a:p>
        </p:txBody>
      </p:sp>
    </p:spTree>
    <p:extLst>
      <p:ext uri="{BB962C8B-B14F-4D97-AF65-F5344CB8AC3E}">
        <p14:creationId xmlns:p14="http://schemas.microsoft.com/office/powerpoint/2010/main" val="212834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6" grpId="0"/>
      <p:bldP spid="47" grpId="0"/>
      <p:bldP spid="17" grpId="0" animBg="1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0" y="0"/>
            <a:ext cx="3526608" cy="6858000"/>
          </a:xfrm>
          <a:prstGeom prst="rect">
            <a:avLst/>
          </a:prstGeom>
          <a:gradFill>
            <a:gsLst>
              <a:gs pos="9000">
                <a:schemeClr val="accent6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  <a:latin typeface="+mj-lt"/>
                <a:ea typeface="Montserrat Light" charset="0"/>
                <a:cs typeface="Montserrat Light" charset="0"/>
              </a:rPr>
              <a:t>Communication Strategy</a:t>
            </a:r>
            <a:endParaRPr lang="en-US" dirty="0">
              <a:latin typeface="+mj-lt"/>
            </a:endParaRPr>
          </a:p>
        </p:txBody>
      </p:sp>
      <p:sp>
        <p:nvSpPr>
          <p:cNvPr id="53" name="Shape 6"/>
          <p:cNvSpPr/>
          <p:nvPr/>
        </p:nvSpPr>
        <p:spPr>
          <a:xfrm rot="20533454">
            <a:off x="-229264" y="2685409"/>
            <a:ext cx="2211299" cy="20838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53" y="9723"/>
                </a:moveTo>
                <a:lnTo>
                  <a:pt x="7063" y="2130"/>
                </a:lnTo>
                <a:lnTo>
                  <a:pt x="10380" y="11389"/>
                </a:lnTo>
                <a:lnTo>
                  <a:pt x="19679" y="12253"/>
                </a:lnTo>
                <a:lnTo>
                  <a:pt x="14269" y="19845"/>
                </a:lnTo>
                <a:cubicBezTo>
                  <a:pt x="14269" y="19845"/>
                  <a:pt x="1653" y="9723"/>
                  <a:pt x="1653" y="9723"/>
                </a:cubicBezTo>
                <a:close/>
                <a:moveTo>
                  <a:pt x="18740" y="10908"/>
                </a:moveTo>
                <a:lnTo>
                  <a:pt x="11220" y="10210"/>
                </a:lnTo>
                <a:lnTo>
                  <a:pt x="8538" y="2723"/>
                </a:lnTo>
                <a:cubicBezTo>
                  <a:pt x="8538" y="2723"/>
                  <a:pt x="18740" y="10908"/>
                  <a:pt x="18740" y="10908"/>
                </a:cubicBezTo>
                <a:close/>
                <a:moveTo>
                  <a:pt x="20658" y="10878"/>
                </a:moveTo>
                <a:lnTo>
                  <a:pt x="8043" y="755"/>
                </a:lnTo>
                <a:lnTo>
                  <a:pt x="7101" y="0"/>
                </a:lnTo>
                <a:lnTo>
                  <a:pt x="6389" y="999"/>
                </a:lnTo>
                <a:lnTo>
                  <a:pt x="712" y="8967"/>
                </a:lnTo>
                <a:lnTo>
                  <a:pt x="0" y="9966"/>
                </a:lnTo>
                <a:lnTo>
                  <a:pt x="941" y="10721"/>
                </a:lnTo>
                <a:lnTo>
                  <a:pt x="13556" y="20844"/>
                </a:lnTo>
                <a:lnTo>
                  <a:pt x="14498" y="21600"/>
                </a:lnTo>
                <a:lnTo>
                  <a:pt x="15210" y="20601"/>
                </a:lnTo>
                <a:lnTo>
                  <a:pt x="20888" y="12633"/>
                </a:lnTo>
                <a:lnTo>
                  <a:pt x="21600" y="11634"/>
                </a:lnTo>
                <a:cubicBezTo>
                  <a:pt x="21600" y="11634"/>
                  <a:pt x="20658" y="10878"/>
                  <a:pt x="20658" y="10878"/>
                </a:cubicBezTo>
                <a:close/>
              </a:path>
            </a:pathLst>
          </a:custGeom>
          <a:solidFill>
            <a:srgbClr val="FFFFFF">
              <a:alpha val="25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4" name="Shape 7"/>
          <p:cNvSpPr/>
          <p:nvPr/>
        </p:nvSpPr>
        <p:spPr>
          <a:xfrm>
            <a:off x="2852933" y="4490309"/>
            <a:ext cx="1495547" cy="15021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14860"/>
                </a:moveTo>
                <a:cubicBezTo>
                  <a:pt x="8549" y="14860"/>
                  <a:pt x="6723" y="13042"/>
                  <a:pt x="6723" y="10801"/>
                </a:cubicBezTo>
                <a:cubicBezTo>
                  <a:pt x="6723" y="8558"/>
                  <a:pt x="8549" y="6741"/>
                  <a:pt x="10801" y="6741"/>
                </a:cubicBezTo>
                <a:cubicBezTo>
                  <a:pt x="13051" y="6741"/>
                  <a:pt x="14878" y="8558"/>
                  <a:pt x="14878" y="10801"/>
                </a:cubicBezTo>
                <a:cubicBezTo>
                  <a:pt x="14878" y="13042"/>
                  <a:pt x="13051" y="14860"/>
                  <a:pt x="10801" y="14860"/>
                </a:cubicBezTo>
                <a:close/>
                <a:moveTo>
                  <a:pt x="21389" y="12962"/>
                </a:moveTo>
                <a:lnTo>
                  <a:pt x="21600" y="10961"/>
                </a:lnTo>
                <a:lnTo>
                  <a:pt x="19089" y="10698"/>
                </a:lnTo>
                <a:cubicBezTo>
                  <a:pt x="19082" y="10307"/>
                  <a:pt x="19049" y="9923"/>
                  <a:pt x="18990" y="9547"/>
                </a:cubicBezTo>
                <a:lnTo>
                  <a:pt x="21415" y="8856"/>
                </a:lnTo>
                <a:lnTo>
                  <a:pt x="20859" y="6921"/>
                </a:lnTo>
                <a:lnTo>
                  <a:pt x="18434" y="7612"/>
                </a:lnTo>
                <a:cubicBezTo>
                  <a:pt x="18282" y="7256"/>
                  <a:pt x="18106" y="6912"/>
                  <a:pt x="17907" y="6584"/>
                </a:cubicBezTo>
                <a:lnTo>
                  <a:pt x="19894" y="5039"/>
                </a:lnTo>
                <a:lnTo>
                  <a:pt x="18649" y="3452"/>
                </a:lnTo>
                <a:lnTo>
                  <a:pt x="16661" y="4999"/>
                </a:lnTo>
                <a:cubicBezTo>
                  <a:pt x="16387" y="4727"/>
                  <a:pt x="16095" y="4474"/>
                  <a:pt x="15786" y="4240"/>
                </a:cubicBezTo>
                <a:lnTo>
                  <a:pt x="17047" y="2066"/>
                </a:lnTo>
                <a:lnTo>
                  <a:pt x="15297" y="1059"/>
                </a:lnTo>
                <a:lnTo>
                  <a:pt x="14036" y="3234"/>
                </a:lnTo>
                <a:cubicBezTo>
                  <a:pt x="13507" y="3008"/>
                  <a:pt x="12946" y="2839"/>
                  <a:pt x="12366" y="2728"/>
                </a:cubicBezTo>
                <a:lnTo>
                  <a:pt x="12744" y="310"/>
                </a:lnTo>
                <a:lnTo>
                  <a:pt x="10746" y="0"/>
                </a:lnTo>
                <a:lnTo>
                  <a:pt x="10341" y="2590"/>
                </a:lnTo>
                <a:cubicBezTo>
                  <a:pt x="9756" y="2621"/>
                  <a:pt x="9188" y="2714"/>
                  <a:pt x="8642" y="2858"/>
                </a:cubicBezTo>
                <a:lnTo>
                  <a:pt x="7697" y="529"/>
                </a:lnTo>
                <a:lnTo>
                  <a:pt x="5823" y="1285"/>
                </a:lnTo>
                <a:lnTo>
                  <a:pt x="6768" y="3613"/>
                </a:lnTo>
                <a:cubicBezTo>
                  <a:pt x="6429" y="3800"/>
                  <a:pt x="6103" y="4011"/>
                  <a:pt x="5796" y="4244"/>
                </a:cubicBezTo>
                <a:lnTo>
                  <a:pt x="4042" y="2435"/>
                </a:lnTo>
                <a:lnTo>
                  <a:pt x="2588" y="3834"/>
                </a:lnTo>
                <a:lnTo>
                  <a:pt x="4341" y="5641"/>
                </a:lnTo>
                <a:cubicBezTo>
                  <a:pt x="4099" y="5938"/>
                  <a:pt x="3875" y="6255"/>
                  <a:pt x="3675" y="6586"/>
                </a:cubicBezTo>
                <a:lnTo>
                  <a:pt x="1371" y="5564"/>
                </a:lnTo>
                <a:lnTo>
                  <a:pt x="549" y="7403"/>
                </a:lnTo>
                <a:lnTo>
                  <a:pt x="2853" y="8425"/>
                </a:lnTo>
                <a:cubicBezTo>
                  <a:pt x="2741" y="8790"/>
                  <a:pt x="2653" y="9166"/>
                  <a:pt x="2592" y="9549"/>
                </a:cubicBezTo>
                <a:lnTo>
                  <a:pt x="70" y="9461"/>
                </a:lnTo>
                <a:lnTo>
                  <a:pt x="0" y="11473"/>
                </a:lnTo>
                <a:lnTo>
                  <a:pt x="2523" y="11561"/>
                </a:lnTo>
                <a:cubicBezTo>
                  <a:pt x="2558" y="11950"/>
                  <a:pt x="2618" y="12331"/>
                  <a:pt x="2704" y="12701"/>
                </a:cubicBezTo>
                <a:lnTo>
                  <a:pt x="332" y="13560"/>
                </a:lnTo>
                <a:lnTo>
                  <a:pt x="1025" y="15452"/>
                </a:lnTo>
                <a:lnTo>
                  <a:pt x="3396" y="14593"/>
                </a:lnTo>
                <a:cubicBezTo>
                  <a:pt x="3571" y="14937"/>
                  <a:pt x="3772" y="15267"/>
                  <a:pt x="3993" y="15583"/>
                </a:cubicBezTo>
                <a:lnTo>
                  <a:pt x="2117" y="17263"/>
                </a:lnTo>
                <a:lnTo>
                  <a:pt x="3471" y="18760"/>
                </a:lnTo>
                <a:lnTo>
                  <a:pt x="5347" y="17077"/>
                </a:lnTo>
                <a:cubicBezTo>
                  <a:pt x="5637" y="17329"/>
                  <a:pt x="5948" y="17562"/>
                  <a:pt x="6272" y="17773"/>
                </a:cubicBezTo>
                <a:lnTo>
                  <a:pt x="5166" y="20031"/>
                </a:lnTo>
                <a:lnTo>
                  <a:pt x="6983" y="20913"/>
                </a:lnTo>
                <a:lnTo>
                  <a:pt x="8089" y="18654"/>
                </a:lnTo>
                <a:cubicBezTo>
                  <a:pt x="8451" y="18780"/>
                  <a:pt x="8824" y="18880"/>
                  <a:pt x="9208" y="18954"/>
                </a:cubicBezTo>
                <a:lnTo>
                  <a:pt x="9032" y="21460"/>
                </a:lnTo>
                <a:lnTo>
                  <a:pt x="11049" y="21600"/>
                </a:lnTo>
                <a:lnTo>
                  <a:pt x="11225" y="19094"/>
                </a:lnTo>
                <a:cubicBezTo>
                  <a:pt x="11616" y="19075"/>
                  <a:pt x="12001" y="19027"/>
                  <a:pt x="12377" y="18954"/>
                </a:cubicBezTo>
                <a:lnTo>
                  <a:pt x="13156" y="21343"/>
                </a:lnTo>
                <a:lnTo>
                  <a:pt x="15078" y="20720"/>
                </a:lnTo>
                <a:lnTo>
                  <a:pt x="14298" y="18332"/>
                </a:lnTo>
                <a:cubicBezTo>
                  <a:pt x="14652" y="18169"/>
                  <a:pt x="14989" y="17981"/>
                  <a:pt x="15312" y="17770"/>
                </a:cubicBezTo>
                <a:lnTo>
                  <a:pt x="16935" y="19696"/>
                </a:lnTo>
                <a:lnTo>
                  <a:pt x="18483" y="18403"/>
                </a:lnTo>
                <a:lnTo>
                  <a:pt x="16860" y="16477"/>
                </a:lnTo>
                <a:cubicBezTo>
                  <a:pt x="17124" y="16195"/>
                  <a:pt x="17368" y="15895"/>
                  <a:pt x="17590" y="15580"/>
                </a:cubicBezTo>
                <a:lnTo>
                  <a:pt x="19819" y="16761"/>
                </a:lnTo>
                <a:lnTo>
                  <a:pt x="20768" y="14983"/>
                </a:lnTo>
                <a:lnTo>
                  <a:pt x="18541" y="13803"/>
                </a:lnTo>
                <a:cubicBezTo>
                  <a:pt x="18678" y="13447"/>
                  <a:pt x="18791" y="13079"/>
                  <a:pt x="18878" y="12701"/>
                </a:cubicBezTo>
                <a:cubicBezTo>
                  <a:pt x="18878" y="12701"/>
                  <a:pt x="21389" y="12962"/>
                  <a:pt x="21389" y="12962"/>
                </a:cubicBez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" name="Freeform 48"/>
          <p:cNvSpPr/>
          <p:nvPr/>
        </p:nvSpPr>
        <p:spPr>
          <a:xfrm>
            <a:off x="2229173" y="2834896"/>
            <a:ext cx="2008272" cy="2007852"/>
          </a:xfrm>
          <a:custGeom>
            <a:avLst/>
            <a:gdLst>
              <a:gd name="connsiteX0" fmla="*/ 1128449 w 2008272"/>
              <a:gd name="connsiteY0" fmla="*/ 673317 h 2007852"/>
              <a:gd name="connsiteX1" fmla="*/ 1170320 w 2008272"/>
              <a:gd name="connsiteY1" fmla="*/ 675375 h 2007852"/>
              <a:gd name="connsiteX2" fmla="*/ 1168638 w 2008272"/>
              <a:gd name="connsiteY2" fmla="*/ 908795 h 2007852"/>
              <a:gd name="connsiteX3" fmla="*/ 973260 w 2008272"/>
              <a:gd name="connsiteY3" fmla="*/ 1224174 h 2007852"/>
              <a:gd name="connsiteX4" fmla="*/ 814205 w 2008272"/>
              <a:gd name="connsiteY4" fmla="*/ 1095784 h 2007852"/>
              <a:gd name="connsiteX5" fmla="*/ 1067883 w 2008272"/>
              <a:gd name="connsiteY5" fmla="*/ 679220 h 2007852"/>
              <a:gd name="connsiteX6" fmla="*/ 1128449 w 2008272"/>
              <a:gd name="connsiteY6" fmla="*/ 673317 h 2007852"/>
              <a:gd name="connsiteX7" fmla="*/ 1094559 w 2008272"/>
              <a:gd name="connsiteY7" fmla="*/ 239832 h 2007852"/>
              <a:gd name="connsiteX8" fmla="*/ 967692 w 2008272"/>
              <a:gd name="connsiteY8" fmla="*/ 250963 h 2007852"/>
              <a:gd name="connsiteX9" fmla="*/ 375019 w 2008272"/>
              <a:gd name="connsiteY9" fmla="*/ 1148840 h 2007852"/>
              <a:gd name="connsiteX10" fmla="*/ 1092001 w 2008272"/>
              <a:gd name="connsiteY10" fmla="*/ 1664552 h 2007852"/>
              <a:gd name="connsiteX11" fmla="*/ 1433563 w 2008272"/>
              <a:gd name="connsiteY11" fmla="*/ 1521097 h 2007852"/>
              <a:gd name="connsiteX12" fmla="*/ 1386275 w 2008272"/>
              <a:gd name="connsiteY12" fmla="*/ 1440797 h 2007852"/>
              <a:gd name="connsiteX13" fmla="*/ 1096893 w 2008272"/>
              <a:gd name="connsiteY13" fmla="*/ 1564629 h 2007852"/>
              <a:gd name="connsiteX14" fmla="*/ 486762 w 2008272"/>
              <a:gd name="connsiteY14" fmla="*/ 1116548 h 2007852"/>
              <a:gd name="connsiteX15" fmla="*/ 968172 w 2008272"/>
              <a:gd name="connsiteY15" fmla="*/ 345837 h 2007852"/>
              <a:gd name="connsiteX16" fmla="*/ 1540702 w 2008272"/>
              <a:gd name="connsiteY16" fmla="*/ 757340 h 2007852"/>
              <a:gd name="connsiteX17" fmla="*/ 1390112 w 2008272"/>
              <a:gd name="connsiteY17" fmla="*/ 1161699 h 2007852"/>
              <a:gd name="connsiteX18" fmla="*/ 1290166 w 2008272"/>
              <a:gd name="connsiteY18" fmla="*/ 948518 h 2007852"/>
              <a:gd name="connsiteX19" fmla="*/ 1293619 w 2008272"/>
              <a:gd name="connsiteY19" fmla="*/ 574450 h 2007852"/>
              <a:gd name="connsiteX20" fmla="*/ 1072242 w 2008272"/>
              <a:gd name="connsiteY20" fmla="*/ 570639 h 2007852"/>
              <a:gd name="connsiteX21" fmla="*/ 682913 w 2008272"/>
              <a:gd name="connsiteY21" fmla="*/ 1128931 h 2007852"/>
              <a:gd name="connsiteX22" fmla="*/ 943809 w 2008272"/>
              <a:gd name="connsiteY22" fmla="*/ 1342398 h 2007852"/>
              <a:gd name="connsiteX23" fmla="*/ 1194249 w 2008272"/>
              <a:gd name="connsiteY23" fmla="*/ 1116167 h 2007852"/>
              <a:gd name="connsiteX24" fmla="*/ 1202210 w 2008272"/>
              <a:gd name="connsiteY24" fmla="*/ 1114738 h 2007852"/>
              <a:gd name="connsiteX25" fmla="*/ 1381575 w 2008272"/>
              <a:gd name="connsiteY25" fmla="*/ 1264289 h 2007852"/>
              <a:gd name="connsiteX26" fmla="*/ 1652542 w 2008272"/>
              <a:gd name="connsiteY26" fmla="*/ 724953 h 2007852"/>
              <a:gd name="connsiteX27" fmla="*/ 1094559 w 2008272"/>
              <a:gd name="connsiteY27" fmla="*/ 239832 h 2007852"/>
              <a:gd name="connsiteX28" fmla="*/ 1012741 w 2008272"/>
              <a:gd name="connsiteY28" fmla="*/ 6 h 2007852"/>
              <a:gd name="connsiteX29" fmla="*/ 2003791 w 2008272"/>
              <a:gd name="connsiteY29" fmla="*/ 851357 h 2007852"/>
              <a:gd name="connsiteX30" fmla="*/ 1870370 w 2008272"/>
              <a:gd name="connsiteY30" fmla="*/ 1422699 h 2007852"/>
              <a:gd name="connsiteX31" fmla="*/ 1855407 w 2008272"/>
              <a:gd name="connsiteY31" fmla="*/ 1445369 h 2007852"/>
              <a:gd name="connsiteX32" fmla="*/ 1973481 w 2008272"/>
              <a:gd name="connsiteY32" fmla="*/ 2007852 h 2007852"/>
              <a:gd name="connsiteX33" fmla="*/ 1631344 w 2008272"/>
              <a:gd name="connsiteY33" fmla="*/ 1686365 h 2007852"/>
              <a:gd name="connsiteX34" fmla="*/ 1098140 w 2008272"/>
              <a:gd name="connsiteY34" fmla="*/ 1896403 h 2007852"/>
              <a:gd name="connsiteX35" fmla="*/ 4490 w 2008272"/>
              <a:gd name="connsiteY35" fmla="*/ 1050250 h 2007852"/>
              <a:gd name="connsiteX36" fmla="*/ 910046 w 2008272"/>
              <a:gd name="connsiteY36" fmla="*/ 5299 h 2007852"/>
              <a:gd name="connsiteX37" fmla="*/ 1012741 w 2008272"/>
              <a:gd name="connsiteY37" fmla="*/ 6 h 2007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08272" h="2007852">
                <a:moveTo>
                  <a:pt x="1128449" y="673317"/>
                </a:moveTo>
                <a:cubicBezTo>
                  <a:pt x="1145679" y="673084"/>
                  <a:pt x="1159792" y="674177"/>
                  <a:pt x="1170320" y="675375"/>
                </a:cubicBezTo>
                <a:lnTo>
                  <a:pt x="1168638" y="908795"/>
                </a:lnTo>
                <a:cubicBezTo>
                  <a:pt x="1168764" y="1036632"/>
                  <a:pt x="1089192" y="1203500"/>
                  <a:pt x="973260" y="1224174"/>
                </a:cubicBezTo>
                <a:cubicBezTo>
                  <a:pt x="885294" y="1239870"/>
                  <a:pt x="829888" y="1183747"/>
                  <a:pt x="814205" y="1095784"/>
                </a:cubicBezTo>
                <a:cubicBezTo>
                  <a:pt x="779601" y="901842"/>
                  <a:pt x="891933" y="710587"/>
                  <a:pt x="1067883" y="679220"/>
                </a:cubicBezTo>
                <a:cubicBezTo>
                  <a:pt x="1090874" y="675112"/>
                  <a:pt x="1111219" y="673551"/>
                  <a:pt x="1128449" y="673317"/>
                </a:cubicBezTo>
                <a:close/>
                <a:moveTo>
                  <a:pt x="1094559" y="239832"/>
                </a:moveTo>
                <a:cubicBezTo>
                  <a:pt x="1053564" y="239587"/>
                  <a:pt x="1011179" y="243211"/>
                  <a:pt x="967692" y="250963"/>
                </a:cubicBezTo>
                <a:cubicBezTo>
                  <a:pt x="523882" y="330215"/>
                  <a:pt x="301546" y="736956"/>
                  <a:pt x="375019" y="1148840"/>
                </a:cubicBezTo>
                <a:cubicBezTo>
                  <a:pt x="443504" y="1532719"/>
                  <a:pt x="764155" y="1723039"/>
                  <a:pt x="1092001" y="1664552"/>
                </a:cubicBezTo>
                <a:cubicBezTo>
                  <a:pt x="1225902" y="1640643"/>
                  <a:pt x="1334000" y="1598731"/>
                  <a:pt x="1433563" y="1521097"/>
                </a:cubicBezTo>
                <a:lnTo>
                  <a:pt x="1386275" y="1440797"/>
                </a:lnTo>
                <a:cubicBezTo>
                  <a:pt x="1312515" y="1501475"/>
                  <a:pt x="1210843" y="1544340"/>
                  <a:pt x="1096893" y="1564629"/>
                </a:cubicBezTo>
                <a:cubicBezTo>
                  <a:pt x="800987" y="1617401"/>
                  <a:pt x="546327" y="1450418"/>
                  <a:pt x="486762" y="1116548"/>
                </a:cubicBezTo>
                <a:cubicBezTo>
                  <a:pt x="414441" y="710665"/>
                  <a:pt x="642244" y="403943"/>
                  <a:pt x="968172" y="345837"/>
                </a:cubicBezTo>
                <a:cubicBezTo>
                  <a:pt x="1277985" y="290589"/>
                  <a:pt x="1489003" y="467383"/>
                  <a:pt x="1540702" y="757340"/>
                </a:cubicBezTo>
                <a:cubicBezTo>
                  <a:pt x="1582139" y="989192"/>
                  <a:pt x="1492360" y="1145506"/>
                  <a:pt x="1390112" y="1161699"/>
                </a:cubicBezTo>
                <a:cubicBezTo>
                  <a:pt x="1323737" y="1171415"/>
                  <a:pt x="1287289" y="1105784"/>
                  <a:pt x="1290166" y="948518"/>
                </a:cubicBezTo>
                <a:lnTo>
                  <a:pt x="1293619" y="574450"/>
                </a:lnTo>
                <a:cubicBezTo>
                  <a:pt x="1237316" y="559780"/>
                  <a:pt x="1158184" y="555303"/>
                  <a:pt x="1072242" y="570639"/>
                </a:cubicBezTo>
                <a:cubicBezTo>
                  <a:pt x="794273" y="620268"/>
                  <a:pt x="638695" y="881077"/>
                  <a:pt x="682913" y="1128931"/>
                </a:cubicBezTo>
                <a:cubicBezTo>
                  <a:pt x="711113" y="1286960"/>
                  <a:pt x="827845" y="1363069"/>
                  <a:pt x="943809" y="1342398"/>
                </a:cubicBezTo>
                <a:cubicBezTo>
                  <a:pt x="1063705" y="1320966"/>
                  <a:pt x="1145331" y="1246572"/>
                  <a:pt x="1194249" y="1116167"/>
                </a:cubicBezTo>
                <a:lnTo>
                  <a:pt x="1202210" y="1114738"/>
                </a:lnTo>
                <a:cubicBezTo>
                  <a:pt x="1218036" y="1237713"/>
                  <a:pt x="1301580" y="1278577"/>
                  <a:pt x="1381575" y="1264289"/>
                </a:cubicBezTo>
                <a:cubicBezTo>
                  <a:pt x="1569477" y="1230759"/>
                  <a:pt x="1706064" y="1024912"/>
                  <a:pt x="1652542" y="724953"/>
                </a:cubicBezTo>
                <a:cubicBezTo>
                  <a:pt x="1600423" y="432817"/>
                  <a:pt x="1381529" y="241543"/>
                  <a:pt x="1094559" y="239832"/>
                </a:cubicBezTo>
                <a:close/>
                <a:moveTo>
                  <a:pt x="1012741" y="6"/>
                </a:moveTo>
                <a:cubicBezTo>
                  <a:pt x="1521643" y="-1749"/>
                  <a:pt x="1955053" y="361804"/>
                  <a:pt x="2003791" y="851357"/>
                </a:cubicBezTo>
                <a:cubicBezTo>
                  <a:pt x="2024317" y="1057585"/>
                  <a:pt x="1973385" y="1255430"/>
                  <a:pt x="1870370" y="1422699"/>
                </a:cubicBezTo>
                <a:cubicBezTo>
                  <a:pt x="1865574" y="1430414"/>
                  <a:pt x="1860395" y="1437844"/>
                  <a:pt x="1855407" y="1445369"/>
                </a:cubicBezTo>
                <a:lnTo>
                  <a:pt x="1973481" y="2007852"/>
                </a:lnTo>
                <a:lnTo>
                  <a:pt x="1631344" y="1686365"/>
                </a:lnTo>
                <a:cubicBezTo>
                  <a:pt x="1483535" y="1800100"/>
                  <a:pt x="1300909" y="1876209"/>
                  <a:pt x="1098140" y="1896403"/>
                </a:cubicBezTo>
                <a:cubicBezTo>
                  <a:pt x="546039" y="1951271"/>
                  <a:pt x="56381" y="1572535"/>
                  <a:pt x="4490" y="1050250"/>
                </a:cubicBezTo>
                <a:cubicBezTo>
                  <a:pt x="-47497" y="528060"/>
                  <a:pt x="357945" y="60166"/>
                  <a:pt x="910046" y="5299"/>
                </a:cubicBezTo>
                <a:cubicBezTo>
                  <a:pt x="944552" y="1864"/>
                  <a:pt x="978814" y="123"/>
                  <a:pt x="1012741" y="6"/>
                </a:cubicBezTo>
                <a:close/>
              </a:path>
            </a:pathLst>
          </a:custGeom>
          <a:solidFill>
            <a:schemeClr val="tx1">
              <a:alpha val="8000"/>
            </a:schemeClr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" name="Shape 19"/>
          <p:cNvSpPr/>
          <p:nvPr/>
        </p:nvSpPr>
        <p:spPr>
          <a:xfrm>
            <a:off x="3189064" y="4901426"/>
            <a:ext cx="803816" cy="679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45" h="19735" extrusionOk="0">
                <a:moveTo>
                  <a:pt x="12190" y="229"/>
                </a:moveTo>
                <a:cubicBezTo>
                  <a:pt x="6599" y="-932"/>
                  <a:pt x="1351" y="2443"/>
                  <a:pt x="470" y="7766"/>
                </a:cubicBezTo>
                <a:cubicBezTo>
                  <a:pt x="122" y="9868"/>
                  <a:pt x="507" y="11961"/>
                  <a:pt x="1445" y="13795"/>
                </a:cubicBezTo>
                <a:cubicBezTo>
                  <a:pt x="1489" y="13880"/>
                  <a:pt x="1537" y="13962"/>
                  <a:pt x="1583" y="14046"/>
                </a:cubicBezTo>
                <a:lnTo>
                  <a:pt x="0" y="19712"/>
                </a:lnTo>
                <a:lnTo>
                  <a:pt x="3705" y="16770"/>
                </a:lnTo>
                <a:cubicBezTo>
                  <a:pt x="5135" y="18100"/>
                  <a:pt x="6946" y="19081"/>
                  <a:pt x="8999" y="19507"/>
                </a:cubicBezTo>
                <a:cubicBezTo>
                  <a:pt x="14590" y="20668"/>
                  <a:pt x="19838" y="17294"/>
                  <a:pt x="20719" y="11970"/>
                </a:cubicBezTo>
                <a:cubicBezTo>
                  <a:pt x="21600" y="6647"/>
                  <a:pt x="17781" y="1390"/>
                  <a:pt x="12190" y="229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59" name="Group 58"/>
          <p:cNvGrpSpPr/>
          <p:nvPr/>
        </p:nvGrpSpPr>
        <p:grpSpPr>
          <a:xfrm>
            <a:off x="1333650" y="3773017"/>
            <a:ext cx="1064299" cy="1435449"/>
            <a:chOff x="7798041" y="3094824"/>
            <a:chExt cx="671631" cy="905846"/>
          </a:xfrm>
        </p:grpSpPr>
        <p:sp>
          <p:nvSpPr>
            <p:cNvPr id="80" name="Shape 35"/>
            <p:cNvSpPr/>
            <p:nvPr/>
          </p:nvSpPr>
          <p:spPr>
            <a:xfrm>
              <a:off x="7798041" y="3094824"/>
              <a:ext cx="671631" cy="905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5" h="21238" extrusionOk="0">
                  <a:moveTo>
                    <a:pt x="20998" y="16726"/>
                  </a:moveTo>
                  <a:cubicBezTo>
                    <a:pt x="21357" y="17452"/>
                    <a:pt x="20860" y="18259"/>
                    <a:pt x="19886" y="18527"/>
                  </a:cubicBezTo>
                  <a:lnTo>
                    <a:pt x="10364" y="21151"/>
                  </a:lnTo>
                  <a:cubicBezTo>
                    <a:pt x="9390" y="21419"/>
                    <a:pt x="8309" y="21047"/>
                    <a:pt x="7950" y="20321"/>
                  </a:cubicBezTo>
                  <a:lnTo>
                    <a:pt x="116" y="4511"/>
                  </a:lnTo>
                  <a:cubicBezTo>
                    <a:pt x="-243" y="3785"/>
                    <a:pt x="255" y="2979"/>
                    <a:pt x="1229" y="2711"/>
                  </a:cubicBezTo>
                  <a:lnTo>
                    <a:pt x="10751" y="87"/>
                  </a:lnTo>
                  <a:cubicBezTo>
                    <a:pt x="11724" y="-181"/>
                    <a:pt x="12805" y="190"/>
                    <a:pt x="13164" y="916"/>
                  </a:cubicBezTo>
                  <a:cubicBezTo>
                    <a:pt x="13164" y="916"/>
                    <a:pt x="20998" y="16726"/>
                    <a:pt x="20998" y="16726"/>
                  </a:cubicBezTo>
                  <a:close/>
                </a:path>
              </a:pathLst>
            </a:custGeom>
            <a:solidFill>
              <a:srgbClr val="01010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1" name="Freeform 80"/>
            <p:cNvSpPr/>
            <p:nvPr/>
          </p:nvSpPr>
          <p:spPr>
            <a:xfrm>
              <a:off x="7839439" y="3163820"/>
              <a:ext cx="580383" cy="755840"/>
            </a:xfrm>
            <a:custGeom>
              <a:avLst/>
              <a:gdLst>
                <a:gd name="connsiteX0" fmla="*/ 410178 w 580383"/>
                <a:gd name="connsiteY0" fmla="*/ 685329 h 755840"/>
                <a:gd name="connsiteX1" fmla="*/ 456911 w 580383"/>
                <a:gd name="connsiteY1" fmla="*/ 706826 h 755840"/>
                <a:gd name="connsiteX2" fmla="*/ 435388 w 580383"/>
                <a:gd name="connsiteY2" fmla="*/ 753586 h 755840"/>
                <a:gd name="connsiteX3" fmla="*/ 388655 w 580383"/>
                <a:gd name="connsiteY3" fmla="*/ 732063 h 755840"/>
                <a:gd name="connsiteX4" fmla="*/ 410178 w 580383"/>
                <a:gd name="connsiteY4" fmla="*/ 685329 h 755840"/>
                <a:gd name="connsiteX5" fmla="*/ 158353 w 580383"/>
                <a:gd name="connsiteY5" fmla="*/ 14428 h 755840"/>
                <a:gd name="connsiteX6" fmla="*/ 171201 w 580383"/>
                <a:gd name="connsiteY6" fmla="*/ 20344 h 755840"/>
                <a:gd name="connsiteX7" fmla="*/ 165295 w 580383"/>
                <a:gd name="connsiteY7" fmla="*/ 33209 h 755840"/>
                <a:gd name="connsiteX8" fmla="*/ 152410 w 580383"/>
                <a:gd name="connsiteY8" fmla="*/ 27279 h 755840"/>
                <a:gd name="connsiteX9" fmla="*/ 158353 w 580383"/>
                <a:gd name="connsiteY9" fmla="*/ 14428 h 755840"/>
                <a:gd name="connsiteX10" fmla="*/ 354813 w 580383"/>
                <a:gd name="connsiteY10" fmla="*/ 0 h 755840"/>
                <a:gd name="connsiteX11" fmla="*/ 580383 w 580383"/>
                <a:gd name="connsiteY11" fmla="*/ 610505 h 755840"/>
                <a:gd name="connsiteX12" fmla="*/ 225570 w 580383"/>
                <a:gd name="connsiteY12" fmla="*/ 741629 h 755840"/>
                <a:gd name="connsiteX13" fmla="*/ 0 w 580383"/>
                <a:gd name="connsiteY13" fmla="*/ 131090 h 75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0383" h="755840">
                  <a:moveTo>
                    <a:pt x="410178" y="685329"/>
                  </a:moveTo>
                  <a:cubicBezTo>
                    <a:pt x="429014" y="678360"/>
                    <a:pt x="449932" y="687996"/>
                    <a:pt x="456911" y="706826"/>
                  </a:cubicBezTo>
                  <a:cubicBezTo>
                    <a:pt x="463867" y="725691"/>
                    <a:pt x="454232" y="746617"/>
                    <a:pt x="435388" y="753586"/>
                  </a:cubicBezTo>
                  <a:cubicBezTo>
                    <a:pt x="416525" y="760529"/>
                    <a:pt x="395611" y="750904"/>
                    <a:pt x="388655" y="732063"/>
                  </a:cubicBezTo>
                  <a:cubicBezTo>
                    <a:pt x="381672" y="713206"/>
                    <a:pt x="391307" y="692291"/>
                    <a:pt x="410178" y="685329"/>
                  </a:cubicBezTo>
                  <a:close/>
                  <a:moveTo>
                    <a:pt x="158353" y="14428"/>
                  </a:moveTo>
                  <a:cubicBezTo>
                    <a:pt x="163548" y="12499"/>
                    <a:pt x="169307" y="15153"/>
                    <a:pt x="171201" y="20344"/>
                  </a:cubicBezTo>
                  <a:cubicBezTo>
                    <a:pt x="173123" y="25521"/>
                    <a:pt x="170494" y="31294"/>
                    <a:pt x="165295" y="33209"/>
                  </a:cubicBezTo>
                  <a:cubicBezTo>
                    <a:pt x="160124" y="35125"/>
                    <a:pt x="154332" y="32470"/>
                    <a:pt x="152410" y="27279"/>
                  </a:cubicBezTo>
                  <a:cubicBezTo>
                    <a:pt x="150499" y="22088"/>
                    <a:pt x="153170" y="16336"/>
                    <a:pt x="158353" y="14428"/>
                  </a:cubicBezTo>
                  <a:close/>
                  <a:moveTo>
                    <a:pt x="354813" y="0"/>
                  </a:moveTo>
                  <a:cubicBezTo>
                    <a:pt x="354813" y="0"/>
                    <a:pt x="580383" y="610505"/>
                    <a:pt x="580383" y="610505"/>
                  </a:cubicBezTo>
                  <a:lnTo>
                    <a:pt x="225570" y="741629"/>
                  </a:lnTo>
                  <a:lnTo>
                    <a:pt x="0" y="13109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60" name="Group 59"/>
          <p:cNvGrpSpPr/>
          <p:nvPr/>
        </p:nvGrpSpPr>
        <p:grpSpPr>
          <a:xfrm rot="19759430">
            <a:off x="-565604" y="4523005"/>
            <a:ext cx="3072413" cy="2733877"/>
            <a:chOff x="8343112" y="1356119"/>
            <a:chExt cx="1864432" cy="1658997"/>
          </a:xfrm>
        </p:grpSpPr>
        <p:sp>
          <p:nvSpPr>
            <p:cNvPr id="75" name="Shape 39"/>
            <p:cNvSpPr/>
            <p:nvPr/>
          </p:nvSpPr>
          <p:spPr>
            <a:xfrm>
              <a:off x="8577699" y="1356119"/>
              <a:ext cx="1629845" cy="1253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8" h="21441" extrusionOk="0">
                  <a:moveTo>
                    <a:pt x="18254" y="20986"/>
                  </a:moveTo>
                  <a:cubicBezTo>
                    <a:pt x="18168" y="21331"/>
                    <a:pt x="17884" y="21521"/>
                    <a:pt x="17618" y="21410"/>
                  </a:cubicBezTo>
                  <a:lnTo>
                    <a:pt x="351" y="14207"/>
                  </a:lnTo>
                  <a:cubicBezTo>
                    <a:pt x="85" y="14096"/>
                    <a:pt x="-61" y="13726"/>
                    <a:pt x="24" y="13382"/>
                  </a:cubicBezTo>
                  <a:lnTo>
                    <a:pt x="3224" y="456"/>
                  </a:lnTo>
                  <a:cubicBezTo>
                    <a:pt x="3309" y="111"/>
                    <a:pt x="3594" y="-79"/>
                    <a:pt x="3860" y="32"/>
                  </a:cubicBezTo>
                  <a:lnTo>
                    <a:pt x="21127" y="7235"/>
                  </a:lnTo>
                  <a:cubicBezTo>
                    <a:pt x="21393" y="7346"/>
                    <a:pt x="21539" y="7716"/>
                    <a:pt x="21453" y="8061"/>
                  </a:cubicBezTo>
                  <a:cubicBezTo>
                    <a:pt x="21453" y="8061"/>
                    <a:pt x="18254" y="20986"/>
                    <a:pt x="18254" y="20986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" name="Shape 40"/>
            <p:cNvSpPr/>
            <p:nvPr/>
          </p:nvSpPr>
          <p:spPr>
            <a:xfrm>
              <a:off x="8674294" y="1452713"/>
              <a:ext cx="1441448" cy="1062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38" extrusionOk="0">
                  <a:moveTo>
                    <a:pt x="18484" y="21007"/>
                  </a:moveTo>
                  <a:cubicBezTo>
                    <a:pt x="18404" y="21342"/>
                    <a:pt x="18122" y="21519"/>
                    <a:pt x="17852" y="21402"/>
                  </a:cubicBezTo>
                  <a:lnTo>
                    <a:pt x="364" y="13794"/>
                  </a:lnTo>
                  <a:cubicBezTo>
                    <a:pt x="95" y="13677"/>
                    <a:pt x="-59" y="13310"/>
                    <a:pt x="21" y="12975"/>
                  </a:cubicBezTo>
                  <a:lnTo>
                    <a:pt x="2998" y="431"/>
                  </a:lnTo>
                  <a:cubicBezTo>
                    <a:pt x="3078" y="96"/>
                    <a:pt x="3360" y="-81"/>
                    <a:pt x="3629" y="36"/>
                  </a:cubicBezTo>
                  <a:lnTo>
                    <a:pt x="21118" y="7644"/>
                  </a:lnTo>
                  <a:cubicBezTo>
                    <a:pt x="21387" y="7761"/>
                    <a:pt x="21541" y="8128"/>
                    <a:pt x="21461" y="8463"/>
                  </a:cubicBezTo>
                  <a:cubicBezTo>
                    <a:pt x="21461" y="8463"/>
                    <a:pt x="18484" y="21007"/>
                    <a:pt x="18484" y="21007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" name="Shape 42"/>
            <p:cNvSpPr/>
            <p:nvPr/>
          </p:nvSpPr>
          <p:spPr>
            <a:xfrm>
              <a:off x="8356911" y="2184074"/>
              <a:ext cx="1594288" cy="8084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2" h="21472" extrusionOk="0">
                  <a:moveTo>
                    <a:pt x="21515" y="21260"/>
                  </a:moveTo>
                  <a:cubicBezTo>
                    <a:pt x="21514" y="21505"/>
                    <a:pt x="21258" y="21543"/>
                    <a:pt x="20942" y="21344"/>
                  </a:cubicBezTo>
                  <a:lnTo>
                    <a:pt x="455" y="8404"/>
                  </a:lnTo>
                  <a:cubicBezTo>
                    <a:pt x="140" y="8204"/>
                    <a:pt x="-57" y="7880"/>
                    <a:pt x="15" y="7680"/>
                  </a:cubicBezTo>
                  <a:lnTo>
                    <a:pt x="2721" y="167"/>
                  </a:lnTo>
                  <a:cubicBezTo>
                    <a:pt x="2793" y="-34"/>
                    <a:pt x="3072" y="-57"/>
                    <a:pt x="3345" y="115"/>
                  </a:cubicBezTo>
                  <a:lnTo>
                    <a:pt x="21050" y="11298"/>
                  </a:lnTo>
                  <a:cubicBezTo>
                    <a:pt x="21323" y="11470"/>
                    <a:pt x="21543" y="11809"/>
                    <a:pt x="21542" y="12055"/>
                  </a:cubicBezTo>
                  <a:cubicBezTo>
                    <a:pt x="21542" y="12055"/>
                    <a:pt x="21515" y="21260"/>
                    <a:pt x="21515" y="2126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8" name="Shape 43"/>
            <p:cNvSpPr/>
            <p:nvPr/>
          </p:nvSpPr>
          <p:spPr>
            <a:xfrm>
              <a:off x="8343112" y="2466958"/>
              <a:ext cx="1601504" cy="548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2" h="21350" extrusionOk="0">
                  <a:moveTo>
                    <a:pt x="21457" y="20924"/>
                  </a:moveTo>
                  <a:cubicBezTo>
                    <a:pt x="21411" y="21341"/>
                    <a:pt x="21153" y="21475"/>
                    <a:pt x="20882" y="21222"/>
                  </a:cubicBezTo>
                  <a:lnTo>
                    <a:pt x="414" y="2159"/>
                  </a:lnTo>
                  <a:cubicBezTo>
                    <a:pt x="143" y="1907"/>
                    <a:pt x="-39" y="1363"/>
                    <a:pt x="7" y="946"/>
                  </a:cubicBezTo>
                  <a:lnTo>
                    <a:pt x="65" y="426"/>
                  </a:lnTo>
                  <a:cubicBezTo>
                    <a:pt x="111" y="9"/>
                    <a:pt x="368" y="-125"/>
                    <a:pt x="640" y="127"/>
                  </a:cubicBezTo>
                  <a:lnTo>
                    <a:pt x="21108" y="19191"/>
                  </a:lnTo>
                  <a:cubicBezTo>
                    <a:pt x="21379" y="19443"/>
                    <a:pt x="21561" y="19986"/>
                    <a:pt x="21515" y="20404"/>
                  </a:cubicBezTo>
                  <a:cubicBezTo>
                    <a:pt x="21515" y="20404"/>
                    <a:pt x="21457" y="20924"/>
                    <a:pt x="21457" y="20924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9" name="Freeform 78"/>
            <p:cNvSpPr/>
            <p:nvPr/>
          </p:nvSpPr>
          <p:spPr>
            <a:xfrm>
              <a:off x="8501802" y="2059881"/>
              <a:ext cx="1424954" cy="768877"/>
            </a:xfrm>
            <a:custGeom>
              <a:avLst/>
              <a:gdLst>
                <a:gd name="connsiteX0" fmla="*/ 759017 w 1424954"/>
                <a:gd name="connsiteY0" fmla="*/ 579568 h 768877"/>
                <a:gd name="connsiteX1" fmla="*/ 909843 w 1424954"/>
                <a:gd name="connsiteY1" fmla="*/ 628034 h 768877"/>
                <a:gd name="connsiteX2" fmla="*/ 897808 w 1424954"/>
                <a:gd name="connsiteY2" fmla="*/ 695372 h 768877"/>
                <a:gd name="connsiteX3" fmla="*/ 738260 w 1424954"/>
                <a:gd name="connsiteY3" fmla="*/ 644102 h 768877"/>
                <a:gd name="connsiteX4" fmla="*/ 759017 w 1424954"/>
                <a:gd name="connsiteY4" fmla="*/ 579568 h 768877"/>
                <a:gd name="connsiteX5" fmla="*/ 476194 w 1424954"/>
                <a:gd name="connsiteY5" fmla="*/ 489873 h 768877"/>
                <a:gd name="connsiteX6" fmla="*/ 734670 w 1424954"/>
                <a:gd name="connsiteY6" fmla="*/ 572922 h 768877"/>
                <a:gd name="connsiteX7" fmla="*/ 713934 w 1424954"/>
                <a:gd name="connsiteY7" fmla="*/ 637467 h 768877"/>
                <a:gd name="connsiteX8" fmla="*/ 448476 w 1424954"/>
                <a:gd name="connsiteY8" fmla="*/ 552156 h 768877"/>
                <a:gd name="connsiteX9" fmla="*/ 476194 w 1424954"/>
                <a:gd name="connsiteY9" fmla="*/ 489873 h 768877"/>
                <a:gd name="connsiteX10" fmla="*/ 24529 w 1424954"/>
                <a:gd name="connsiteY10" fmla="*/ 282884 h 768877"/>
                <a:gd name="connsiteX11" fmla="*/ 1405353 w 1424954"/>
                <a:gd name="connsiteY11" fmla="*/ 726600 h 768877"/>
                <a:gd name="connsiteX12" fmla="*/ 1403791 w 1424954"/>
                <a:gd name="connsiteY12" fmla="*/ 768877 h 768877"/>
                <a:gd name="connsiteX13" fmla="*/ 0 w 1424954"/>
                <a:gd name="connsiteY13" fmla="*/ 317781 h 768877"/>
                <a:gd name="connsiteX14" fmla="*/ 24529 w 1424954"/>
                <a:gd name="connsiteY14" fmla="*/ 282884 h 768877"/>
                <a:gd name="connsiteX15" fmla="*/ 59271 w 1424954"/>
                <a:gd name="connsiteY15" fmla="*/ 227687 h 768877"/>
                <a:gd name="connsiteX16" fmla="*/ 1405503 w 1424954"/>
                <a:gd name="connsiteY16" fmla="*/ 660315 h 768877"/>
                <a:gd name="connsiteX17" fmla="*/ 1406519 w 1424954"/>
                <a:gd name="connsiteY17" fmla="*/ 703441 h 768877"/>
                <a:gd name="connsiteX18" fmla="*/ 34498 w 1424954"/>
                <a:gd name="connsiteY18" fmla="*/ 262531 h 768877"/>
                <a:gd name="connsiteX19" fmla="*/ 94208 w 1424954"/>
                <a:gd name="connsiteY19" fmla="*/ 172490 h 768877"/>
                <a:gd name="connsiteX20" fmla="*/ 1403183 w 1424954"/>
                <a:gd name="connsiteY20" fmla="*/ 593140 h 768877"/>
                <a:gd name="connsiteX21" fmla="*/ 1403739 w 1424954"/>
                <a:gd name="connsiteY21" fmla="*/ 636111 h 768877"/>
                <a:gd name="connsiteX22" fmla="*/ 68996 w 1424954"/>
                <a:gd name="connsiteY22" fmla="*/ 207197 h 768877"/>
                <a:gd name="connsiteX23" fmla="*/ 186101 w 1424954"/>
                <a:gd name="connsiteY23" fmla="*/ 0 h 768877"/>
                <a:gd name="connsiteX24" fmla="*/ 1424954 w 1424954"/>
                <a:gd name="connsiteY24" fmla="*/ 398095 h 768877"/>
                <a:gd name="connsiteX25" fmla="*/ 1412739 w 1424954"/>
                <a:gd name="connsiteY25" fmla="*/ 436169 h 768877"/>
                <a:gd name="connsiteX26" fmla="*/ 1370393 w 1424954"/>
                <a:gd name="connsiteY26" fmla="*/ 455698 h 768877"/>
                <a:gd name="connsiteX27" fmla="*/ 196920 w 1424954"/>
                <a:gd name="connsiteY27" fmla="*/ 78627 h 768877"/>
                <a:gd name="connsiteX28" fmla="*/ 173886 w 1424954"/>
                <a:gd name="connsiteY28" fmla="*/ 38074 h 768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24954" h="768877">
                  <a:moveTo>
                    <a:pt x="759017" y="579568"/>
                  </a:moveTo>
                  <a:lnTo>
                    <a:pt x="909843" y="628034"/>
                  </a:lnTo>
                  <a:lnTo>
                    <a:pt x="897808" y="695372"/>
                  </a:lnTo>
                  <a:lnTo>
                    <a:pt x="738260" y="644102"/>
                  </a:lnTo>
                  <a:cubicBezTo>
                    <a:pt x="738260" y="644102"/>
                    <a:pt x="759017" y="579568"/>
                    <a:pt x="759017" y="579568"/>
                  </a:cubicBezTo>
                  <a:close/>
                  <a:moveTo>
                    <a:pt x="476194" y="489873"/>
                  </a:moveTo>
                  <a:lnTo>
                    <a:pt x="734670" y="572922"/>
                  </a:lnTo>
                  <a:lnTo>
                    <a:pt x="713934" y="637467"/>
                  </a:lnTo>
                  <a:lnTo>
                    <a:pt x="448476" y="552156"/>
                  </a:lnTo>
                  <a:cubicBezTo>
                    <a:pt x="448476" y="552156"/>
                    <a:pt x="476194" y="489873"/>
                    <a:pt x="476194" y="489873"/>
                  </a:cubicBezTo>
                  <a:close/>
                  <a:moveTo>
                    <a:pt x="24529" y="282884"/>
                  </a:moveTo>
                  <a:lnTo>
                    <a:pt x="1405353" y="726600"/>
                  </a:lnTo>
                  <a:lnTo>
                    <a:pt x="1403791" y="768877"/>
                  </a:lnTo>
                  <a:lnTo>
                    <a:pt x="0" y="317781"/>
                  </a:lnTo>
                  <a:cubicBezTo>
                    <a:pt x="0" y="317781"/>
                    <a:pt x="24529" y="282884"/>
                    <a:pt x="24529" y="282884"/>
                  </a:cubicBezTo>
                  <a:close/>
                  <a:moveTo>
                    <a:pt x="59271" y="227687"/>
                  </a:moveTo>
                  <a:cubicBezTo>
                    <a:pt x="59271" y="227687"/>
                    <a:pt x="1405503" y="660315"/>
                    <a:pt x="1405503" y="660315"/>
                  </a:cubicBezTo>
                  <a:lnTo>
                    <a:pt x="1406519" y="703441"/>
                  </a:lnTo>
                  <a:lnTo>
                    <a:pt x="34498" y="262531"/>
                  </a:lnTo>
                  <a:close/>
                  <a:moveTo>
                    <a:pt x="94208" y="172490"/>
                  </a:moveTo>
                  <a:lnTo>
                    <a:pt x="1403183" y="593140"/>
                  </a:lnTo>
                  <a:cubicBezTo>
                    <a:pt x="1403183" y="593140"/>
                    <a:pt x="1403739" y="636111"/>
                    <a:pt x="1403739" y="636111"/>
                  </a:cubicBezTo>
                  <a:lnTo>
                    <a:pt x="68996" y="207197"/>
                  </a:lnTo>
                  <a:close/>
                  <a:moveTo>
                    <a:pt x="186101" y="0"/>
                  </a:moveTo>
                  <a:cubicBezTo>
                    <a:pt x="186101" y="0"/>
                    <a:pt x="1424954" y="398095"/>
                    <a:pt x="1424954" y="398095"/>
                  </a:cubicBezTo>
                  <a:lnTo>
                    <a:pt x="1412739" y="436169"/>
                  </a:lnTo>
                  <a:cubicBezTo>
                    <a:pt x="1407387" y="452771"/>
                    <a:pt x="1388425" y="461510"/>
                    <a:pt x="1370393" y="455698"/>
                  </a:cubicBezTo>
                  <a:lnTo>
                    <a:pt x="196920" y="78627"/>
                  </a:lnTo>
                  <a:cubicBezTo>
                    <a:pt x="178830" y="72816"/>
                    <a:pt x="168535" y="54676"/>
                    <a:pt x="173886" y="38074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768052" y="3953309"/>
            <a:ext cx="2797814" cy="3074106"/>
            <a:chOff x="2394196" y="3363934"/>
            <a:chExt cx="2867038" cy="3150165"/>
          </a:xfrm>
        </p:grpSpPr>
        <p:sp>
          <p:nvSpPr>
            <p:cNvPr id="62" name="Shape 15"/>
            <p:cNvSpPr/>
            <p:nvPr/>
          </p:nvSpPr>
          <p:spPr>
            <a:xfrm>
              <a:off x="2394196" y="5757678"/>
              <a:ext cx="441136" cy="4463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2" h="20913" extrusionOk="0">
                  <a:moveTo>
                    <a:pt x="18222" y="9874"/>
                  </a:moveTo>
                  <a:lnTo>
                    <a:pt x="18222" y="9875"/>
                  </a:lnTo>
                  <a:lnTo>
                    <a:pt x="9591" y="0"/>
                  </a:lnTo>
                  <a:lnTo>
                    <a:pt x="1164" y="7225"/>
                  </a:lnTo>
                  <a:cubicBezTo>
                    <a:pt x="1161" y="7228"/>
                    <a:pt x="1156" y="7230"/>
                    <a:pt x="1153" y="7232"/>
                  </a:cubicBezTo>
                  <a:cubicBezTo>
                    <a:pt x="1151" y="7234"/>
                    <a:pt x="1150" y="7236"/>
                    <a:pt x="1149" y="7238"/>
                  </a:cubicBezTo>
                  <a:lnTo>
                    <a:pt x="486" y="7805"/>
                  </a:lnTo>
                  <a:lnTo>
                    <a:pt x="585" y="7919"/>
                  </a:lnTo>
                  <a:cubicBezTo>
                    <a:pt x="-728" y="9984"/>
                    <a:pt x="210" y="13773"/>
                    <a:pt x="2987" y="16949"/>
                  </a:cubicBezTo>
                  <a:cubicBezTo>
                    <a:pt x="5764" y="20127"/>
                    <a:pt x="9423" y="21600"/>
                    <a:pt x="11675" y="20606"/>
                  </a:cubicBezTo>
                  <a:lnTo>
                    <a:pt x="11767" y="20711"/>
                  </a:lnTo>
                  <a:lnTo>
                    <a:pt x="12430" y="20143"/>
                  </a:lnTo>
                  <a:cubicBezTo>
                    <a:pt x="12431" y="20141"/>
                    <a:pt x="12433" y="20141"/>
                    <a:pt x="12434" y="20139"/>
                  </a:cubicBezTo>
                  <a:cubicBezTo>
                    <a:pt x="12435" y="20139"/>
                    <a:pt x="12435" y="20138"/>
                    <a:pt x="12436" y="20137"/>
                  </a:cubicBezTo>
                  <a:lnTo>
                    <a:pt x="20872" y="12907"/>
                  </a:lnTo>
                  <a:cubicBezTo>
                    <a:pt x="20872" y="12907"/>
                    <a:pt x="18222" y="9874"/>
                    <a:pt x="18222" y="9874"/>
                  </a:cubicBez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3" name="Shape 18"/>
            <p:cNvSpPr/>
            <p:nvPr/>
          </p:nvSpPr>
          <p:spPr>
            <a:xfrm>
              <a:off x="2989004" y="5689083"/>
              <a:ext cx="1182017" cy="763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581"/>
                  </a:moveTo>
                  <a:lnTo>
                    <a:pt x="17109" y="21600"/>
                  </a:lnTo>
                  <a:lnTo>
                    <a:pt x="0" y="5990"/>
                  </a:lnTo>
                  <a:lnTo>
                    <a:pt x="2280" y="0"/>
                  </a:lnTo>
                  <a:cubicBezTo>
                    <a:pt x="2280" y="0"/>
                    <a:pt x="21600" y="15581"/>
                    <a:pt x="21600" y="15581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4" name="Shape 20"/>
            <p:cNvSpPr/>
            <p:nvPr/>
          </p:nvSpPr>
          <p:spPr>
            <a:xfrm>
              <a:off x="2989004" y="5689083"/>
              <a:ext cx="988724" cy="763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55" y="290"/>
                  </a:moveTo>
                  <a:lnTo>
                    <a:pt x="2726" y="0"/>
                  </a:lnTo>
                  <a:lnTo>
                    <a:pt x="0" y="5990"/>
                  </a:lnTo>
                  <a:lnTo>
                    <a:pt x="20454" y="21600"/>
                  </a:lnTo>
                  <a:lnTo>
                    <a:pt x="21600" y="20315"/>
                  </a:lnTo>
                  <a:lnTo>
                    <a:pt x="1146" y="4705"/>
                  </a:lnTo>
                  <a:cubicBezTo>
                    <a:pt x="1146" y="4705"/>
                    <a:pt x="3155" y="290"/>
                    <a:pt x="3155" y="290"/>
                  </a:cubicBezTo>
                  <a:close/>
                </a:path>
              </a:pathLst>
            </a:custGeom>
            <a:solidFill>
              <a:srgbClr val="010101">
                <a:alpha val="1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5" name="Shape 21"/>
            <p:cNvSpPr/>
            <p:nvPr/>
          </p:nvSpPr>
          <p:spPr>
            <a:xfrm>
              <a:off x="2989004" y="5689083"/>
              <a:ext cx="541946" cy="379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039"/>
                  </a:moveTo>
                  <a:lnTo>
                    <a:pt x="11370" y="21600"/>
                  </a:lnTo>
                  <a:cubicBezTo>
                    <a:pt x="14923" y="19067"/>
                    <a:pt x="18116" y="15842"/>
                    <a:pt x="20566" y="13392"/>
                  </a:cubicBezTo>
                  <a:cubicBezTo>
                    <a:pt x="20910" y="13044"/>
                    <a:pt x="21254" y="12700"/>
                    <a:pt x="21600" y="12359"/>
                  </a:cubicBezTo>
                  <a:lnTo>
                    <a:pt x="4972" y="0"/>
                  </a:lnTo>
                  <a:cubicBezTo>
                    <a:pt x="4972" y="0"/>
                    <a:pt x="0" y="12039"/>
                    <a:pt x="0" y="12039"/>
                  </a:cubicBezTo>
                  <a:close/>
                </a:path>
              </a:pathLst>
            </a:custGeom>
            <a:solidFill>
              <a:srgbClr val="2F2A2B">
                <a:alpha val="1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6" name="Shape 22"/>
            <p:cNvSpPr/>
            <p:nvPr/>
          </p:nvSpPr>
          <p:spPr>
            <a:xfrm>
              <a:off x="3637568" y="4509247"/>
              <a:ext cx="631877" cy="631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28" h="19328" extrusionOk="0">
                  <a:moveTo>
                    <a:pt x="16971" y="3340"/>
                  </a:moveTo>
                  <a:cubicBezTo>
                    <a:pt x="20464" y="7374"/>
                    <a:pt x="20025" y="13479"/>
                    <a:pt x="15989" y="16970"/>
                  </a:cubicBezTo>
                  <a:cubicBezTo>
                    <a:pt x="11954" y="20464"/>
                    <a:pt x="5850" y="20023"/>
                    <a:pt x="2358" y="15989"/>
                  </a:cubicBezTo>
                  <a:cubicBezTo>
                    <a:pt x="-1136" y="11953"/>
                    <a:pt x="-696" y="5851"/>
                    <a:pt x="3340" y="2357"/>
                  </a:cubicBezTo>
                  <a:cubicBezTo>
                    <a:pt x="7375" y="-1136"/>
                    <a:pt x="13478" y="-696"/>
                    <a:pt x="16971" y="3340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7" name="Shape 23"/>
            <p:cNvSpPr/>
            <p:nvPr/>
          </p:nvSpPr>
          <p:spPr>
            <a:xfrm>
              <a:off x="3685866" y="4585143"/>
              <a:ext cx="584598" cy="557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10" h="20252" extrusionOk="0">
                  <a:moveTo>
                    <a:pt x="14238" y="14704"/>
                  </a:moveTo>
                  <a:cubicBezTo>
                    <a:pt x="10103" y="18444"/>
                    <a:pt x="4057" y="18383"/>
                    <a:pt x="0" y="14819"/>
                  </a:cubicBezTo>
                  <a:cubicBezTo>
                    <a:pt x="303" y="15330"/>
                    <a:pt x="647" y="15822"/>
                    <a:pt x="1035" y="16290"/>
                  </a:cubicBezTo>
                  <a:cubicBezTo>
                    <a:pt x="5002" y="21077"/>
                    <a:pt x="11934" y="21600"/>
                    <a:pt x="16518" y="17455"/>
                  </a:cubicBezTo>
                  <a:cubicBezTo>
                    <a:pt x="21101" y="13311"/>
                    <a:pt x="21600" y="6068"/>
                    <a:pt x="17633" y="1281"/>
                  </a:cubicBezTo>
                  <a:cubicBezTo>
                    <a:pt x="17245" y="812"/>
                    <a:pt x="16828" y="386"/>
                    <a:pt x="16388" y="0"/>
                  </a:cubicBezTo>
                  <a:cubicBezTo>
                    <a:pt x="19183" y="4705"/>
                    <a:pt x="18373" y="10965"/>
                    <a:pt x="14238" y="14704"/>
                  </a:cubicBezTo>
                  <a:close/>
                </a:path>
              </a:pathLst>
            </a:custGeom>
            <a:solidFill>
              <a:srgbClr val="010101">
                <a:alpha val="1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8" name="Shape 24"/>
            <p:cNvSpPr/>
            <p:nvPr/>
          </p:nvSpPr>
          <p:spPr>
            <a:xfrm>
              <a:off x="2671620" y="5937469"/>
              <a:ext cx="1826" cy="2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6324" h="6338" extrusionOk="0">
                  <a:moveTo>
                    <a:pt x="2256" y="2192"/>
                  </a:moveTo>
                  <a:cubicBezTo>
                    <a:pt x="-6727" y="-6647"/>
                    <a:pt x="14873" y="14953"/>
                    <a:pt x="2256" y="2192"/>
                  </a:cubicBezTo>
                  <a:cubicBezTo>
                    <a:pt x="2256" y="2192"/>
                    <a:pt x="2256" y="2192"/>
                    <a:pt x="2256" y="2192"/>
                  </a:cubicBezTo>
                  <a:close/>
                </a:path>
              </a:pathLst>
            </a:custGeom>
            <a:solidFill>
              <a:srgbClr val="ECECEC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9" name="Shape 25"/>
            <p:cNvSpPr/>
            <p:nvPr/>
          </p:nvSpPr>
          <p:spPr>
            <a:xfrm>
              <a:off x="2568127" y="4033173"/>
              <a:ext cx="2098654" cy="2054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3" h="20049" extrusionOk="0">
                  <a:moveTo>
                    <a:pt x="8014" y="0"/>
                  </a:moveTo>
                  <a:cubicBezTo>
                    <a:pt x="7642" y="963"/>
                    <a:pt x="7661" y="2109"/>
                    <a:pt x="7400" y="3077"/>
                  </a:cubicBezTo>
                  <a:cubicBezTo>
                    <a:pt x="6623" y="6046"/>
                    <a:pt x="4911" y="8764"/>
                    <a:pt x="2739" y="11111"/>
                  </a:cubicBezTo>
                  <a:cubicBezTo>
                    <a:pt x="1287" y="12698"/>
                    <a:pt x="-1517" y="15705"/>
                    <a:pt x="1029" y="18623"/>
                  </a:cubicBezTo>
                  <a:cubicBezTo>
                    <a:pt x="3510" y="21600"/>
                    <a:pt x="6819" y="19185"/>
                    <a:pt x="8562" y="17939"/>
                  </a:cubicBezTo>
                  <a:cubicBezTo>
                    <a:pt x="11142" y="16071"/>
                    <a:pt x="14019" y="14720"/>
                    <a:pt x="17010" y="14347"/>
                  </a:cubicBezTo>
                  <a:cubicBezTo>
                    <a:pt x="17986" y="14217"/>
                    <a:pt x="19096" y="14395"/>
                    <a:pt x="20083" y="14154"/>
                  </a:cubicBezTo>
                  <a:cubicBezTo>
                    <a:pt x="20083" y="14154"/>
                    <a:pt x="8014" y="0"/>
                    <a:pt x="8014" y="0"/>
                  </a:cubicBezTo>
                  <a:close/>
                </a:path>
              </a:pathLst>
            </a:custGeom>
            <a:solidFill>
              <a:srgbClr val="FEFEFE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0" name="Shape 26"/>
            <p:cNvSpPr/>
            <p:nvPr/>
          </p:nvSpPr>
          <p:spPr>
            <a:xfrm>
              <a:off x="3368483" y="4033173"/>
              <a:ext cx="1296138" cy="1464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392"/>
                  </a:moveTo>
                  <a:lnTo>
                    <a:pt x="581" y="0"/>
                  </a:lnTo>
                  <a:cubicBezTo>
                    <a:pt x="278" y="681"/>
                    <a:pt x="125" y="1424"/>
                    <a:pt x="0" y="2170"/>
                  </a:cubicBezTo>
                  <a:lnTo>
                    <a:pt x="19091" y="21600"/>
                  </a:lnTo>
                  <a:cubicBezTo>
                    <a:pt x="19944" y="21595"/>
                    <a:pt x="20796" y="21563"/>
                    <a:pt x="21600" y="21392"/>
                  </a:cubicBezTo>
                  <a:close/>
                </a:path>
              </a:pathLst>
            </a:custGeom>
            <a:solidFill>
              <a:srgbClr val="010101">
                <a:alpha val="15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1" name="Freeform 70"/>
            <p:cNvSpPr/>
            <p:nvPr/>
          </p:nvSpPr>
          <p:spPr>
            <a:xfrm>
              <a:off x="2802714" y="5123314"/>
              <a:ext cx="708822" cy="790695"/>
            </a:xfrm>
            <a:custGeom>
              <a:avLst/>
              <a:gdLst>
                <a:gd name="connsiteX0" fmla="*/ 30480 w 708822"/>
                <a:gd name="connsiteY0" fmla="*/ 68996 h 790695"/>
                <a:gd name="connsiteX1" fmla="*/ 633040 w 708822"/>
                <a:gd name="connsiteY1" fmla="*/ 765135 h 790695"/>
                <a:gd name="connsiteX2" fmla="*/ 596201 w 708822"/>
                <a:gd name="connsiteY2" fmla="*/ 790695 h 790695"/>
                <a:gd name="connsiteX3" fmla="*/ 0 w 708822"/>
                <a:gd name="connsiteY3" fmla="*/ 101940 h 790695"/>
                <a:gd name="connsiteX4" fmla="*/ 30480 w 708822"/>
                <a:gd name="connsiteY4" fmla="*/ 68996 h 790695"/>
                <a:gd name="connsiteX5" fmla="*/ 92516 w 708822"/>
                <a:gd name="connsiteY5" fmla="*/ 0 h 790695"/>
                <a:gd name="connsiteX6" fmla="*/ 708822 w 708822"/>
                <a:gd name="connsiteY6" fmla="*/ 712045 h 790695"/>
                <a:gd name="connsiteX7" fmla="*/ 671905 w 708822"/>
                <a:gd name="connsiteY7" fmla="*/ 737552 h 790695"/>
                <a:gd name="connsiteX8" fmla="*/ 62096 w 708822"/>
                <a:gd name="connsiteY8" fmla="*/ 32985 h 790695"/>
                <a:gd name="connsiteX9" fmla="*/ 92516 w 708822"/>
                <a:gd name="connsiteY9" fmla="*/ 0 h 79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822" h="790695">
                  <a:moveTo>
                    <a:pt x="30480" y="68996"/>
                  </a:moveTo>
                  <a:lnTo>
                    <a:pt x="633040" y="765135"/>
                  </a:lnTo>
                  <a:cubicBezTo>
                    <a:pt x="621317" y="773321"/>
                    <a:pt x="609008" y="781908"/>
                    <a:pt x="596201" y="790695"/>
                  </a:cubicBezTo>
                  <a:lnTo>
                    <a:pt x="0" y="101940"/>
                  </a:lnTo>
                  <a:cubicBezTo>
                    <a:pt x="10521" y="90447"/>
                    <a:pt x="20750" y="79454"/>
                    <a:pt x="30480" y="68996"/>
                  </a:cubicBezTo>
                  <a:close/>
                  <a:moveTo>
                    <a:pt x="92516" y="0"/>
                  </a:moveTo>
                  <a:cubicBezTo>
                    <a:pt x="92516" y="0"/>
                    <a:pt x="708822" y="712045"/>
                    <a:pt x="708822" y="712045"/>
                  </a:cubicBezTo>
                  <a:cubicBezTo>
                    <a:pt x="697085" y="720206"/>
                    <a:pt x="684780" y="728777"/>
                    <a:pt x="671905" y="737552"/>
                  </a:cubicBezTo>
                  <a:lnTo>
                    <a:pt x="62096" y="32985"/>
                  </a:lnTo>
                  <a:cubicBezTo>
                    <a:pt x="72605" y="21512"/>
                    <a:pt x="82785" y="10483"/>
                    <a:pt x="92516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2" name="Freeform 71"/>
            <p:cNvSpPr/>
            <p:nvPr/>
          </p:nvSpPr>
          <p:spPr>
            <a:xfrm>
              <a:off x="4023946" y="3363934"/>
              <a:ext cx="1237288" cy="1288688"/>
            </a:xfrm>
            <a:custGeom>
              <a:avLst/>
              <a:gdLst>
                <a:gd name="connsiteX0" fmla="*/ 62097 w 1237288"/>
                <a:gd name="connsiteY0" fmla="*/ 634741 h 1288688"/>
                <a:gd name="connsiteX1" fmla="*/ 587004 w 1237288"/>
                <a:gd name="connsiteY1" fmla="*/ 1205146 h 1288688"/>
                <a:gd name="connsiteX2" fmla="*/ 62097 w 1237288"/>
                <a:gd name="connsiteY2" fmla="*/ 634741 h 1288688"/>
                <a:gd name="connsiteX3" fmla="*/ 174305 w 1237288"/>
                <a:gd name="connsiteY3" fmla="*/ 381909 h 1288688"/>
                <a:gd name="connsiteX4" fmla="*/ 825853 w 1237288"/>
                <a:gd name="connsiteY4" fmla="*/ 1288688 h 1288688"/>
                <a:gd name="connsiteX5" fmla="*/ 0 w 1237288"/>
                <a:gd name="connsiteY5" fmla="*/ 382788 h 1288688"/>
                <a:gd name="connsiteX6" fmla="*/ 174305 w 1237288"/>
                <a:gd name="connsiteY6" fmla="*/ 381909 h 1288688"/>
                <a:gd name="connsiteX7" fmla="*/ 189027 w 1237288"/>
                <a:gd name="connsiteY7" fmla="*/ 18 h 1288688"/>
                <a:gd name="connsiteX8" fmla="*/ 1220687 w 1237288"/>
                <a:gd name="connsiteY8" fmla="*/ 1275533 h 1288688"/>
                <a:gd name="connsiteX9" fmla="*/ 62097 w 1237288"/>
                <a:gd name="connsiteY9" fmla="*/ 4651 h 1288688"/>
                <a:gd name="connsiteX10" fmla="*/ 189027 w 1237288"/>
                <a:gd name="connsiteY10" fmla="*/ 18 h 1288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7288" h="1288688">
                  <a:moveTo>
                    <a:pt x="62097" y="634741"/>
                  </a:moveTo>
                  <a:cubicBezTo>
                    <a:pt x="62097" y="634741"/>
                    <a:pt x="613019" y="631688"/>
                    <a:pt x="587004" y="1205146"/>
                  </a:cubicBezTo>
                  <a:cubicBezTo>
                    <a:pt x="587004" y="1205146"/>
                    <a:pt x="551627" y="778424"/>
                    <a:pt x="62097" y="634741"/>
                  </a:cubicBezTo>
                  <a:close/>
                  <a:moveTo>
                    <a:pt x="174305" y="381909"/>
                  </a:moveTo>
                  <a:cubicBezTo>
                    <a:pt x="980166" y="433537"/>
                    <a:pt x="825853" y="1288688"/>
                    <a:pt x="825853" y="1288688"/>
                  </a:cubicBezTo>
                  <a:cubicBezTo>
                    <a:pt x="825853" y="358825"/>
                    <a:pt x="0" y="382788"/>
                    <a:pt x="0" y="382788"/>
                  </a:cubicBezTo>
                  <a:cubicBezTo>
                    <a:pt x="62589" y="378596"/>
                    <a:pt x="120581" y="378467"/>
                    <a:pt x="174305" y="381909"/>
                  </a:cubicBezTo>
                  <a:close/>
                  <a:moveTo>
                    <a:pt x="189027" y="18"/>
                  </a:moveTo>
                  <a:cubicBezTo>
                    <a:pt x="1451846" y="-5466"/>
                    <a:pt x="1220687" y="1275533"/>
                    <a:pt x="1220687" y="1275533"/>
                  </a:cubicBezTo>
                  <a:cubicBezTo>
                    <a:pt x="1220687" y="-28968"/>
                    <a:pt x="62097" y="4651"/>
                    <a:pt x="62097" y="4651"/>
                  </a:cubicBezTo>
                  <a:cubicBezTo>
                    <a:pt x="106000" y="1711"/>
                    <a:pt x="148291" y="195"/>
                    <a:pt x="189027" y="18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3" name="Shape 50"/>
            <p:cNvSpPr/>
            <p:nvPr/>
          </p:nvSpPr>
          <p:spPr>
            <a:xfrm>
              <a:off x="2575026" y="5282005"/>
              <a:ext cx="2091808" cy="807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035" extrusionOk="0">
                  <a:moveTo>
                    <a:pt x="17040" y="228"/>
                  </a:moveTo>
                  <a:cubicBezTo>
                    <a:pt x="13812" y="1082"/>
                    <a:pt x="10708" y="4175"/>
                    <a:pt x="7924" y="8450"/>
                  </a:cubicBezTo>
                  <a:cubicBezTo>
                    <a:pt x="6090" y="11229"/>
                    <a:pt x="2651" y="16548"/>
                    <a:pt x="0" y="10507"/>
                  </a:cubicBezTo>
                  <a:cubicBezTo>
                    <a:pt x="131" y="11916"/>
                    <a:pt x="454" y="13349"/>
                    <a:pt x="1040" y="14773"/>
                  </a:cubicBezTo>
                  <a:cubicBezTo>
                    <a:pt x="3716" y="21585"/>
                    <a:pt x="7287" y="16058"/>
                    <a:pt x="9168" y="13206"/>
                  </a:cubicBezTo>
                  <a:cubicBezTo>
                    <a:pt x="11952" y="8931"/>
                    <a:pt x="15056" y="5839"/>
                    <a:pt x="18284" y="4985"/>
                  </a:cubicBezTo>
                  <a:cubicBezTo>
                    <a:pt x="19337" y="4689"/>
                    <a:pt x="20535" y="5097"/>
                    <a:pt x="21600" y="4543"/>
                  </a:cubicBezTo>
                  <a:lnTo>
                    <a:pt x="19773" y="0"/>
                  </a:lnTo>
                  <a:cubicBezTo>
                    <a:pt x="18867" y="216"/>
                    <a:pt x="17905" y="-15"/>
                    <a:pt x="17040" y="228"/>
                  </a:cubicBezTo>
                  <a:close/>
                </a:path>
              </a:pathLst>
            </a:custGeom>
            <a:solidFill>
              <a:srgbClr val="010101">
                <a:alpha val="15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4" name="Freeform 73"/>
            <p:cNvSpPr/>
            <p:nvPr/>
          </p:nvSpPr>
          <p:spPr>
            <a:xfrm>
              <a:off x="3320217" y="3936558"/>
              <a:ext cx="1438795" cy="2577541"/>
            </a:xfrm>
            <a:custGeom>
              <a:avLst/>
              <a:gdLst>
                <a:gd name="connsiteX0" fmla="*/ 789873 w 1438795"/>
                <a:gd name="connsiteY0" fmla="*/ 2221773 h 2577541"/>
                <a:gd name="connsiteX1" fmla="*/ 807885 w 1438795"/>
                <a:gd name="connsiteY1" fmla="*/ 2230800 h 2577541"/>
                <a:gd name="connsiteX2" fmla="*/ 861508 w 1438795"/>
                <a:gd name="connsiteY2" fmla="*/ 2292732 h 2577541"/>
                <a:gd name="connsiteX3" fmla="*/ 858828 w 1438795"/>
                <a:gd name="connsiteY3" fmla="*/ 2329857 h 2577541"/>
                <a:gd name="connsiteX4" fmla="*/ 580119 w 1438795"/>
                <a:gd name="connsiteY4" fmla="*/ 2571113 h 2577541"/>
                <a:gd name="connsiteX5" fmla="*/ 542976 w 1438795"/>
                <a:gd name="connsiteY5" fmla="*/ 2568448 h 2577541"/>
                <a:gd name="connsiteX6" fmla="*/ 489353 w 1438795"/>
                <a:gd name="connsiteY6" fmla="*/ 2506500 h 2577541"/>
                <a:gd name="connsiteX7" fmla="*/ 492033 w 1438795"/>
                <a:gd name="connsiteY7" fmla="*/ 2469374 h 2577541"/>
                <a:gd name="connsiteX8" fmla="*/ 494261 w 1438795"/>
                <a:gd name="connsiteY8" fmla="*/ 2467413 h 2577541"/>
                <a:gd name="connsiteX9" fmla="*/ 494279 w 1438795"/>
                <a:gd name="connsiteY9" fmla="*/ 2467430 h 2577541"/>
                <a:gd name="connsiteX10" fmla="*/ 770760 w 1438795"/>
                <a:gd name="connsiteY10" fmla="*/ 2228119 h 2577541"/>
                <a:gd name="connsiteX11" fmla="*/ 789873 w 1438795"/>
                <a:gd name="connsiteY11" fmla="*/ 2221773 h 2577541"/>
                <a:gd name="connsiteX12" fmla="*/ 87947 w 1438795"/>
                <a:gd name="connsiteY12" fmla="*/ 68 h 2577541"/>
                <a:gd name="connsiteX13" fmla="*/ 105935 w 1438795"/>
                <a:gd name="connsiteY13" fmla="*/ 9071 h 2577541"/>
                <a:gd name="connsiteX14" fmla="*/ 1432388 w 1438795"/>
                <a:gd name="connsiteY14" fmla="*/ 1541453 h 2577541"/>
                <a:gd name="connsiteX15" fmla="*/ 1429712 w 1438795"/>
                <a:gd name="connsiteY15" fmla="*/ 1578570 h 2577541"/>
                <a:gd name="connsiteX16" fmla="*/ 1369972 w 1438795"/>
                <a:gd name="connsiteY16" fmla="*/ 1630291 h 2577541"/>
                <a:gd name="connsiteX17" fmla="*/ 1332844 w 1438795"/>
                <a:gd name="connsiteY17" fmla="*/ 1627629 h 2577541"/>
                <a:gd name="connsiteX18" fmla="*/ 6457 w 1438795"/>
                <a:gd name="connsiteY18" fmla="*/ 95247 h 2577541"/>
                <a:gd name="connsiteX19" fmla="*/ 9133 w 1438795"/>
                <a:gd name="connsiteY19" fmla="*/ 58130 h 2577541"/>
                <a:gd name="connsiteX20" fmla="*/ 68806 w 1438795"/>
                <a:gd name="connsiteY20" fmla="*/ 6409 h 2577541"/>
                <a:gd name="connsiteX21" fmla="*/ 87947 w 1438795"/>
                <a:gd name="connsiteY21" fmla="*/ 68 h 2577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795" h="2577541">
                  <a:moveTo>
                    <a:pt x="789873" y="2221773"/>
                  </a:moveTo>
                  <a:cubicBezTo>
                    <a:pt x="796594" y="2222261"/>
                    <a:pt x="803131" y="2225311"/>
                    <a:pt x="807885" y="2230800"/>
                  </a:cubicBezTo>
                  <a:cubicBezTo>
                    <a:pt x="807885" y="2230800"/>
                    <a:pt x="861508" y="2292732"/>
                    <a:pt x="861508" y="2292732"/>
                  </a:cubicBezTo>
                  <a:cubicBezTo>
                    <a:pt x="871016" y="2303727"/>
                    <a:pt x="869821" y="2320354"/>
                    <a:pt x="858828" y="2329857"/>
                  </a:cubicBezTo>
                  <a:lnTo>
                    <a:pt x="580119" y="2571113"/>
                  </a:lnTo>
                  <a:cubicBezTo>
                    <a:pt x="569126" y="2580633"/>
                    <a:pt x="552502" y="2579443"/>
                    <a:pt x="542976" y="2568448"/>
                  </a:cubicBezTo>
                  <a:lnTo>
                    <a:pt x="489353" y="2506500"/>
                  </a:lnTo>
                  <a:cubicBezTo>
                    <a:pt x="479845" y="2495505"/>
                    <a:pt x="481059" y="2478895"/>
                    <a:pt x="492033" y="2469374"/>
                  </a:cubicBezTo>
                  <a:lnTo>
                    <a:pt x="494261" y="2467413"/>
                  </a:lnTo>
                  <a:lnTo>
                    <a:pt x="494279" y="2467430"/>
                  </a:lnTo>
                  <a:lnTo>
                    <a:pt x="770760" y="2228119"/>
                  </a:lnTo>
                  <a:cubicBezTo>
                    <a:pt x="776248" y="2223359"/>
                    <a:pt x="783152" y="2221284"/>
                    <a:pt x="789873" y="2221773"/>
                  </a:cubicBezTo>
                  <a:close/>
                  <a:moveTo>
                    <a:pt x="87947" y="68"/>
                  </a:moveTo>
                  <a:cubicBezTo>
                    <a:pt x="94662" y="553"/>
                    <a:pt x="101185" y="3595"/>
                    <a:pt x="105935" y="9071"/>
                  </a:cubicBezTo>
                  <a:lnTo>
                    <a:pt x="1432388" y="1541453"/>
                  </a:lnTo>
                  <a:cubicBezTo>
                    <a:pt x="1441887" y="1552482"/>
                    <a:pt x="1440683" y="1569063"/>
                    <a:pt x="1429712" y="1578570"/>
                  </a:cubicBezTo>
                  <a:lnTo>
                    <a:pt x="1369972" y="1630291"/>
                  </a:lnTo>
                  <a:cubicBezTo>
                    <a:pt x="1359001" y="1639799"/>
                    <a:pt x="1342343" y="1638582"/>
                    <a:pt x="1332844" y="1627629"/>
                  </a:cubicBezTo>
                  <a:lnTo>
                    <a:pt x="6457" y="95247"/>
                  </a:lnTo>
                  <a:cubicBezTo>
                    <a:pt x="-3109" y="84219"/>
                    <a:pt x="-1905" y="67638"/>
                    <a:pt x="9133" y="58130"/>
                  </a:cubicBezTo>
                  <a:lnTo>
                    <a:pt x="68806" y="6409"/>
                  </a:lnTo>
                  <a:cubicBezTo>
                    <a:pt x="74325" y="1655"/>
                    <a:pt x="81233" y="-417"/>
                    <a:pt x="87947" y="68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51" name="Rectangle 50"/>
          <p:cNvSpPr/>
          <p:nvPr/>
        </p:nvSpPr>
        <p:spPr>
          <a:xfrm>
            <a:off x="5796406" y="1045434"/>
            <a:ext cx="54864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D36214B-8869-4256-914A-71D821B97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027" y="1189472"/>
            <a:ext cx="3833988" cy="507574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2E2C3F4-E456-4356-973D-8DBCE5CDE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279" y="1153104"/>
            <a:ext cx="3833988" cy="531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33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3" grpId="0" animBg="1"/>
      <p:bldP spid="5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  <a:latin typeface="+mj-lt"/>
                <a:ea typeface="Montserrat Light" charset="0"/>
                <a:cs typeface="Montserrat Light" charset="0"/>
              </a:rPr>
              <a:t>Communication Strategy</a:t>
            </a:r>
            <a:endParaRPr lang="en-US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0" y="4237814"/>
            <a:ext cx="12192000" cy="2644629"/>
          </a:xfrm>
          <a:prstGeom prst="rect">
            <a:avLst/>
          </a:prstGeom>
          <a:gradFill>
            <a:gsLst>
              <a:gs pos="900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023510" y="1887224"/>
            <a:ext cx="5341847" cy="1789592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  <a:ea typeface="Montserrat" charset="0"/>
                <a:cs typeface="Montserrat" charset="0"/>
              </a:rPr>
              <a:t>Featuring in motorsport  TV shows, technical reviews read by our target clients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1"/>
              </a:solidFill>
              <a:ea typeface="Montserrat" charset="0"/>
              <a:cs typeface="Montserrat" charset="0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  <a:ea typeface="Montserrat" charset="0"/>
                <a:cs typeface="Montserrat" charset="0"/>
              </a:rPr>
              <a:t>Meeting managers and directors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1"/>
              </a:solidFill>
              <a:ea typeface="Montserrat" charset="0"/>
              <a:cs typeface="Montserrat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 rot="2051183">
            <a:off x="275753" y="2063846"/>
            <a:ext cx="2689648" cy="2955256"/>
            <a:chOff x="2394196" y="3363934"/>
            <a:chExt cx="2867038" cy="3150165"/>
          </a:xfrm>
        </p:grpSpPr>
        <p:sp>
          <p:nvSpPr>
            <p:cNvPr id="12" name="Shape 15"/>
            <p:cNvSpPr/>
            <p:nvPr/>
          </p:nvSpPr>
          <p:spPr>
            <a:xfrm>
              <a:off x="2394196" y="5757678"/>
              <a:ext cx="441136" cy="4463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2" h="20913" extrusionOk="0">
                  <a:moveTo>
                    <a:pt x="18222" y="9874"/>
                  </a:moveTo>
                  <a:lnTo>
                    <a:pt x="18222" y="9875"/>
                  </a:lnTo>
                  <a:lnTo>
                    <a:pt x="9591" y="0"/>
                  </a:lnTo>
                  <a:lnTo>
                    <a:pt x="1164" y="7225"/>
                  </a:lnTo>
                  <a:cubicBezTo>
                    <a:pt x="1161" y="7228"/>
                    <a:pt x="1156" y="7230"/>
                    <a:pt x="1153" y="7232"/>
                  </a:cubicBezTo>
                  <a:cubicBezTo>
                    <a:pt x="1151" y="7234"/>
                    <a:pt x="1150" y="7236"/>
                    <a:pt x="1149" y="7238"/>
                  </a:cubicBezTo>
                  <a:lnTo>
                    <a:pt x="486" y="7805"/>
                  </a:lnTo>
                  <a:lnTo>
                    <a:pt x="585" y="7919"/>
                  </a:lnTo>
                  <a:cubicBezTo>
                    <a:pt x="-728" y="9984"/>
                    <a:pt x="210" y="13773"/>
                    <a:pt x="2987" y="16949"/>
                  </a:cubicBezTo>
                  <a:cubicBezTo>
                    <a:pt x="5764" y="20127"/>
                    <a:pt x="9423" y="21600"/>
                    <a:pt x="11675" y="20606"/>
                  </a:cubicBezTo>
                  <a:lnTo>
                    <a:pt x="11767" y="20711"/>
                  </a:lnTo>
                  <a:lnTo>
                    <a:pt x="12430" y="20143"/>
                  </a:lnTo>
                  <a:cubicBezTo>
                    <a:pt x="12431" y="20141"/>
                    <a:pt x="12433" y="20141"/>
                    <a:pt x="12434" y="20139"/>
                  </a:cubicBezTo>
                  <a:cubicBezTo>
                    <a:pt x="12435" y="20139"/>
                    <a:pt x="12435" y="20138"/>
                    <a:pt x="12436" y="20137"/>
                  </a:cubicBezTo>
                  <a:lnTo>
                    <a:pt x="20872" y="12907"/>
                  </a:lnTo>
                  <a:cubicBezTo>
                    <a:pt x="20872" y="12907"/>
                    <a:pt x="18222" y="9874"/>
                    <a:pt x="18222" y="9874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Shape 18"/>
            <p:cNvSpPr/>
            <p:nvPr/>
          </p:nvSpPr>
          <p:spPr>
            <a:xfrm>
              <a:off x="2989004" y="5689083"/>
              <a:ext cx="1182017" cy="763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581"/>
                  </a:moveTo>
                  <a:lnTo>
                    <a:pt x="17109" y="21600"/>
                  </a:lnTo>
                  <a:lnTo>
                    <a:pt x="0" y="5990"/>
                  </a:lnTo>
                  <a:lnTo>
                    <a:pt x="2280" y="0"/>
                  </a:lnTo>
                  <a:cubicBezTo>
                    <a:pt x="2280" y="0"/>
                    <a:pt x="21600" y="15581"/>
                    <a:pt x="21600" y="15581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Shape 20"/>
            <p:cNvSpPr/>
            <p:nvPr/>
          </p:nvSpPr>
          <p:spPr>
            <a:xfrm>
              <a:off x="2989004" y="5689083"/>
              <a:ext cx="988724" cy="763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55" y="290"/>
                  </a:moveTo>
                  <a:lnTo>
                    <a:pt x="2726" y="0"/>
                  </a:lnTo>
                  <a:lnTo>
                    <a:pt x="0" y="5990"/>
                  </a:lnTo>
                  <a:lnTo>
                    <a:pt x="20454" y="21600"/>
                  </a:lnTo>
                  <a:lnTo>
                    <a:pt x="21600" y="20315"/>
                  </a:lnTo>
                  <a:lnTo>
                    <a:pt x="1146" y="4705"/>
                  </a:lnTo>
                  <a:cubicBezTo>
                    <a:pt x="1146" y="4705"/>
                    <a:pt x="3155" y="290"/>
                    <a:pt x="3155" y="290"/>
                  </a:cubicBezTo>
                  <a:close/>
                </a:path>
              </a:pathLst>
            </a:custGeom>
            <a:solidFill>
              <a:srgbClr val="010101">
                <a:alpha val="1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" name="Shape 21"/>
            <p:cNvSpPr/>
            <p:nvPr/>
          </p:nvSpPr>
          <p:spPr>
            <a:xfrm>
              <a:off x="2989004" y="5689083"/>
              <a:ext cx="541946" cy="379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039"/>
                  </a:moveTo>
                  <a:lnTo>
                    <a:pt x="11370" y="21600"/>
                  </a:lnTo>
                  <a:cubicBezTo>
                    <a:pt x="14923" y="19067"/>
                    <a:pt x="18116" y="15842"/>
                    <a:pt x="20566" y="13392"/>
                  </a:cubicBezTo>
                  <a:cubicBezTo>
                    <a:pt x="20910" y="13044"/>
                    <a:pt x="21254" y="12700"/>
                    <a:pt x="21600" y="12359"/>
                  </a:cubicBezTo>
                  <a:lnTo>
                    <a:pt x="4972" y="0"/>
                  </a:lnTo>
                  <a:cubicBezTo>
                    <a:pt x="4972" y="0"/>
                    <a:pt x="0" y="12039"/>
                    <a:pt x="0" y="12039"/>
                  </a:cubicBezTo>
                  <a:close/>
                </a:path>
              </a:pathLst>
            </a:custGeom>
            <a:solidFill>
              <a:srgbClr val="2F2A2B">
                <a:alpha val="1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" name="Shape 22"/>
            <p:cNvSpPr/>
            <p:nvPr/>
          </p:nvSpPr>
          <p:spPr>
            <a:xfrm>
              <a:off x="3637568" y="4509247"/>
              <a:ext cx="631877" cy="631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28" h="19328" extrusionOk="0">
                  <a:moveTo>
                    <a:pt x="16971" y="3340"/>
                  </a:moveTo>
                  <a:cubicBezTo>
                    <a:pt x="20464" y="7374"/>
                    <a:pt x="20025" y="13479"/>
                    <a:pt x="15989" y="16970"/>
                  </a:cubicBezTo>
                  <a:cubicBezTo>
                    <a:pt x="11954" y="20464"/>
                    <a:pt x="5850" y="20023"/>
                    <a:pt x="2358" y="15989"/>
                  </a:cubicBezTo>
                  <a:cubicBezTo>
                    <a:pt x="-1136" y="11953"/>
                    <a:pt x="-696" y="5851"/>
                    <a:pt x="3340" y="2357"/>
                  </a:cubicBezTo>
                  <a:cubicBezTo>
                    <a:pt x="7375" y="-1136"/>
                    <a:pt x="13478" y="-696"/>
                    <a:pt x="16971" y="3340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" name="Shape 23"/>
            <p:cNvSpPr/>
            <p:nvPr/>
          </p:nvSpPr>
          <p:spPr>
            <a:xfrm>
              <a:off x="3685866" y="4585143"/>
              <a:ext cx="584598" cy="557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10" h="20252" extrusionOk="0">
                  <a:moveTo>
                    <a:pt x="14238" y="14704"/>
                  </a:moveTo>
                  <a:cubicBezTo>
                    <a:pt x="10103" y="18444"/>
                    <a:pt x="4057" y="18383"/>
                    <a:pt x="0" y="14819"/>
                  </a:cubicBezTo>
                  <a:cubicBezTo>
                    <a:pt x="303" y="15330"/>
                    <a:pt x="647" y="15822"/>
                    <a:pt x="1035" y="16290"/>
                  </a:cubicBezTo>
                  <a:cubicBezTo>
                    <a:pt x="5002" y="21077"/>
                    <a:pt x="11934" y="21600"/>
                    <a:pt x="16518" y="17455"/>
                  </a:cubicBezTo>
                  <a:cubicBezTo>
                    <a:pt x="21101" y="13311"/>
                    <a:pt x="21600" y="6068"/>
                    <a:pt x="17633" y="1281"/>
                  </a:cubicBezTo>
                  <a:cubicBezTo>
                    <a:pt x="17245" y="812"/>
                    <a:pt x="16828" y="386"/>
                    <a:pt x="16388" y="0"/>
                  </a:cubicBezTo>
                  <a:cubicBezTo>
                    <a:pt x="19183" y="4705"/>
                    <a:pt x="18373" y="10965"/>
                    <a:pt x="14238" y="14704"/>
                  </a:cubicBezTo>
                  <a:close/>
                </a:path>
              </a:pathLst>
            </a:custGeom>
            <a:solidFill>
              <a:srgbClr val="010101">
                <a:alpha val="1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" name="Shape 24"/>
            <p:cNvSpPr/>
            <p:nvPr/>
          </p:nvSpPr>
          <p:spPr>
            <a:xfrm>
              <a:off x="2671620" y="5937469"/>
              <a:ext cx="1826" cy="2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6324" h="6338" extrusionOk="0">
                  <a:moveTo>
                    <a:pt x="2256" y="2192"/>
                  </a:moveTo>
                  <a:cubicBezTo>
                    <a:pt x="-6727" y="-6647"/>
                    <a:pt x="14873" y="14953"/>
                    <a:pt x="2256" y="2192"/>
                  </a:cubicBezTo>
                  <a:cubicBezTo>
                    <a:pt x="2256" y="2192"/>
                    <a:pt x="2256" y="2192"/>
                    <a:pt x="2256" y="2192"/>
                  </a:cubicBezTo>
                  <a:close/>
                </a:path>
              </a:pathLst>
            </a:custGeom>
            <a:solidFill>
              <a:srgbClr val="ECECEC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" name="Shape 25"/>
            <p:cNvSpPr/>
            <p:nvPr/>
          </p:nvSpPr>
          <p:spPr>
            <a:xfrm>
              <a:off x="2568127" y="4033173"/>
              <a:ext cx="2098654" cy="2054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3" h="20049" extrusionOk="0">
                  <a:moveTo>
                    <a:pt x="8014" y="0"/>
                  </a:moveTo>
                  <a:cubicBezTo>
                    <a:pt x="7642" y="963"/>
                    <a:pt x="7661" y="2109"/>
                    <a:pt x="7400" y="3077"/>
                  </a:cubicBezTo>
                  <a:cubicBezTo>
                    <a:pt x="6623" y="6046"/>
                    <a:pt x="4911" y="8764"/>
                    <a:pt x="2739" y="11111"/>
                  </a:cubicBezTo>
                  <a:cubicBezTo>
                    <a:pt x="1287" y="12698"/>
                    <a:pt x="-1517" y="15705"/>
                    <a:pt x="1029" y="18623"/>
                  </a:cubicBezTo>
                  <a:cubicBezTo>
                    <a:pt x="3510" y="21600"/>
                    <a:pt x="6819" y="19185"/>
                    <a:pt x="8562" y="17939"/>
                  </a:cubicBezTo>
                  <a:cubicBezTo>
                    <a:pt x="11142" y="16071"/>
                    <a:pt x="14019" y="14720"/>
                    <a:pt x="17010" y="14347"/>
                  </a:cubicBezTo>
                  <a:cubicBezTo>
                    <a:pt x="17986" y="14217"/>
                    <a:pt x="19096" y="14395"/>
                    <a:pt x="20083" y="14154"/>
                  </a:cubicBezTo>
                  <a:cubicBezTo>
                    <a:pt x="20083" y="14154"/>
                    <a:pt x="8014" y="0"/>
                    <a:pt x="8014" y="0"/>
                  </a:cubicBezTo>
                  <a:close/>
                </a:path>
              </a:pathLst>
            </a:custGeom>
            <a:solidFill>
              <a:srgbClr val="FEFEFE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" name="Shape 26"/>
            <p:cNvSpPr/>
            <p:nvPr/>
          </p:nvSpPr>
          <p:spPr>
            <a:xfrm>
              <a:off x="3368483" y="4033173"/>
              <a:ext cx="1296138" cy="1464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392"/>
                  </a:moveTo>
                  <a:lnTo>
                    <a:pt x="581" y="0"/>
                  </a:lnTo>
                  <a:cubicBezTo>
                    <a:pt x="278" y="681"/>
                    <a:pt x="125" y="1424"/>
                    <a:pt x="0" y="2170"/>
                  </a:cubicBezTo>
                  <a:lnTo>
                    <a:pt x="19091" y="21600"/>
                  </a:lnTo>
                  <a:cubicBezTo>
                    <a:pt x="19944" y="21595"/>
                    <a:pt x="20796" y="21563"/>
                    <a:pt x="21600" y="21392"/>
                  </a:cubicBezTo>
                  <a:close/>
                </a:path>
              </a:pathLst>
            </a:custGeom>
            <a:solidFill>
              <a:srgbClr val="010101">
                <a:alpha val="15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" name="Freeform 20"/>
            <p:cNvSpPr/>
            <p:nvPr/>
          </p:nvSpPr>
          <p:spPr>
            <a:xfrm>
              <a:off x="2802714" y="5123314"/>
              <a:ext cx="708822" cy="790695"/>
            </a:xfrm>
            <a:custGeom>
              <a:avLst/>
              <a:gdLst>
                <a:gd name="connsiteX0" fmla="*/ 30480 w 708822"/>
                <a:gd name="connsiteY0" fmla="*/ 68996 h 790695"/>
                <a:gd name="connsiteX1" fmla="*/ 633040 w 708822"/>
                <a:gd name="connsiteY1" fmla="*/ 765135 h 790695"/>
                <a:gd name="connsiteX2" fmla="*/ 596201 w 708822"/>
                <a:gd name="connsiteY2" fmla="*/ 790695 h 790695"/>
                <a:gd name="connsiteX3" fmla="*/ 0 w 708822"/>
                <a:gd name="connsiteY3" fmla="*/ 101940 h 790695"/>
                <a:gd name="connsiteX4" fmla="*/ 30480 w 708822"/>
                <a:gd name="connsiteY4" fmla="*/ 68996 h 790695"/>
                <a:gd name="connsiteX5" fmla="*/ 92516 w 708822"/>
                <a:gd name="connsiteY5" fmla="*/ 0 h 790695"/>
                <a:gd name="connsiteX6" fmla="*/ 708822 w 708822"/>
                <a:gd name="connsiteY6" fmla="*/ 712045 h 790695"/>
                <a:gd name="connsiteX7" fmla="*/ 671905 w 708822"/>
                <a:gd name="connsiteY7" fmla="*/ 737552 h 790695"/>
                <a:gd name="connsiteX8" fmla="*/ 62096 w 708822"/>
                <a:gd name="connsiteY8" fmla="*/ 32985 h 790695"/>
                <a:gd name="connsiteX9" fmla="*/ 92516 w 708822"/>
                <a:gd name="connsiteY9" fmla="*/ 0 h 79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822" h="790695">
                  <a:moveTo>
                    <a:pt x="30480" y="68996"/>
                  </a:moveTo>
                  <a:lnTo>
                    <a:pt x="633040" y="765135"/>
                  </a:lnTo>
                  <a:cubicBezTo>
                    <a:pt x="621317" y="773321"/>
                    <a:pt x="609008" y="781908"/>
                    <a:pt x="596201" y="790695"/>
                  </a:cubicBezTo>
                  <a:lnTo>
                    <a:pt x="0" y="101940"/>
                  </a:lnTo>
                  <a:cubicBezTo>
                    <a:pt x="10521" y="90447"/>
                    <a:pt x="20750" y="79454"/>
                    <a:pt x="30480" y="68996"/>
                  </a:cubicBezTo>
                  <a:close/>
                  <a:moveTo>
                    <a:pt x="92516" y="0"/>
                  </a:moveTo>
                  <a:cubicBezTo>
                    <a:pt x="92516" y="0"/>
                    <a:pt x="708822" y="712045"/>
                    <a:pt x="708822" y="712045"/>
                  </a:cubicBezTo>
                  <a:cubicBezTo>
                    <a:pt x="697085" y="720206"/>
                    <a:pt x="684780" y="728777"/>
                    <a:pt x="671905" y="737552"/>
                  </a:cubicBezTo>
                  <a:lnTo>
                    <a:pt x="62096" y="32985"/>
                  </a:lnTo>
                  <a:cubicBezTo>
                    <a:pt x="72605" y="21512"/>
                    <a:pt x="82785" y="10483"/>
                    <a:pt x="92516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" name="Freeform 21"/>
            <p:cNvSpPr/>
            <p:nvPr/>
          </p:nvSpPr>
          <p:spPr>
            <a:xfrm>
              <a:off x="4023946" y="3363934"/>
              <a:ext cx="1237288" cy="1288688"/>
            </a:xfrm>
            <a:custGeom>
              <a:avLst/>
              <a:gdLst>
                <a:gd name="connsiteX0" fmla="*/ 62097 w 1237288"/>
                <a:gd name="connsiteY0" fmla="*/ 634741 h 1288688"/>
                <a:gd name="connsiteX1" fmla="*/ 587004 w 1237288"/>
                <a:gd name="connsiteY1" fmla="*/ 1205146 h 1288688"/>
                <a:gd name="connsiteX2" fmla="*/ 62097 w 1237288"/>
                <a:gd name="connsiteY2" fmla="*/ 634741 h 1288688"/>
                <a:gd name="connsiteX3" fmla="*/ 174305 w 1237288"/>
                <a:gd name="connsiteY3" fmla="*/ 381909 h 1288688"/>
                <a:gd name="connsiteX4" fmla="*/ 825853 w 1237288"/>
                <a:gd name="connsiteY4" fmla="*/ 1288688 h 1288688"/>
                <a:gd name="connsiteX5" fmla="*/ 0 w 1237288"/>
                <a:gd name="connsiteY5" fmla="*/ 382788 h 1288688"/>
                <a:gd name="connsiteX6" fmla="*/ 174305 w 1237288"/>
                <a:gd name="connsiteY6" fmla="*/ 381909 h 1288688"/>
                <a:gd name="connsiteX7" fmla="*/ 189027 w 1237288"/>
                <a:gd name="connsiteY7" fmla="*/ 18 h 1288688"/>
                <a:gd name="connsiteX8" fmla="*/ 1220687 w 1237288"/>
                <a:gd name="connsiteY8" fmla="*/ 1275533 h 1288688"/>
                <a:gd name="connsiteX9" fmla="*/ 62097 w 1237288"/>
                <a:gd name="connsiteY9" fmla="*/ 4651 h 1288688"/>
                <a:gd name="connsiteX10" fmla="*/ 189027 w 1237288"/>
                <a:gd name="connsiteY10" fmla="*/ 18 h 1288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7288" h="1288688">
                  <a:moveTo>
                    <a:pt x="62097" y="634741"/>
                  </a:moveTo>
                  <a:cubicBezTo>
                    <a:pt x="62097" y="634741"/>
                    <a:pt x="613019" y="631688"/>
                    <a:pt x="587004" y="1205146"/>
                  </a:cubicBezTo>
                  <a:cubicBezTo>
                    <a:pt x="587004" y="1205146"/>
                    <a:pt x="551627" y="778424"/>
                    <a:pt x="62097" y="634741"/>
                  </a:cubicBezTo>
                  <a:close/>
                  <a:moveTo>
                    <a:pt x="174305" y="381909"/>
                  </a:moveTo>
                  <a:cubicBezTo>
                    <a:pt x="980166" y="433537"/>
                    <a:pt x="825853" y="1288688"/>
                    <a:pt x="825853" y="1288688"/>
                  </a:cubicBezTo>
                  <a:cubicBezTo>
                    <a:pt x="825853" y="358825"/>
                    <a:pt x="0" y="382788"/>
                    <a:pt x="0" y="382788"/>
                  </a:cubicBezTo>
                  <a:cubicBezTo>
                    <a:pt x="62589" y="378596"/>
                    <a:pt x="120581" y="378467"/>
                    <a:pt x="174305" y="381909"/>
                  </a:cubicBezTo>
                  <a:close/>
                  <a:moveTo>
                    <a:pt x="189027" y="18"/>
                  </a:moveTo>
                  <a:cubicBezTo>
                    <a:pt x="1451846" y="-5466"/>
                    <a:pt x="1220687" y="1275533"/>
                    <a:pt x="1220687" y="1275533"/>
                  </a:cubicBezTo>
                  <a:cubicBezTo>
                    <a:pt x="1220687" y="-28968"/>
                    <a:pt x="62097" y="4651"/>
                    <a:pt x="62097" y="4651"/>
                  </a:cubicBezTo>
                  <a:cubicBezTo>
                    <a:pt x="106000" y="1711"/>
                    <a:pt x="148291" y="195"/>
                    <a:pt x="189027" y="1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" name="Shape 50"/>
            <p:cNvSpPr/>
            <p:nvPr/>
          </p:nvSpPr>
          <p:spPr>
            <a:xfrm>
              <a:off x="2575026" y="5282005"/>
              <a:ext cx="2091808" cy="807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035" extrusionOk="0">
                  <a:moveTo>
                    <a:pt x="17040" y="228"/>
                  </a:moveTo>
                  <a:cubicBezTo>
                    <a:pt x="13812" y="1082"/>
                    <a:pt x="10708" y="4175"/>
                    <a:pt x="7924" y="8450"/>
                  </a:cubicBezTo>
                  <a:cubicBezTo>
                    <a:pt x="6090" y="11229"/>
                    <a:pt x="2651" y="16548"/>
                    <a:pt x="0" y="10507"/>
                  </a:cubicBezTo>
                  <a:cubicBezTo>
                    <a:pt x="131" y="11916"/>
                    <a:pt x="454" y="13349"/>
                    <a:pt x="1040" y="14773"/>
                  </a:cubicBezTo>
                  <a:cubicBezTo>
                    <a:pt x="3716" y="21585"/>
                    <a:pt x="7287" y="16058"/>
                    <a:pt x="9168" y="13206"/>
                  </a:cubicBezTo>
                  <a:cubicBezTo>
                    <a:pt x="11952" y="8931"/>
                    <a:pt x="15056" y="5839"/>
                    <a:pt x="18284" y="4985"/>
                  </a:cubicBezTo>
                  <a:cubicBezTo>
                    <a:pt x="19337" y="4689"/>
                    <a:pt x="20535" y="5097"/>
                    <a:pt x="21600" y="4543"/>
                  </a:cubicBezTo>
                  <a:lnTo>
                    <a:pt x="19773" y="0"/>
                  </a:lnTo>
                  <a:cubicBezTo>
                    <a:pt x="18867" y="216"/>
                    <a:pt x="17905" y="-15"/>
                    <a:pt x="17040" y="228"/>
                  </a:cubicBezTo>
                  <a:close/>
                </a:path>
              </a:pathLst>
            </a:custGeom>
            <a:solidFill>
              <a:srgbClr val="010101">
                <a:alpha val="15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" name="Freeform 23"/>
            <p:cNvSpPr/>
            <p:nvPr/>
          </p:nvSpPr>
          <p:spPr>
            <a:xfrm>
              <a:off x="3320217" y="3936558"/>
              <a:ext cx="1438795" cy="2577541"/>
            </a:xfrm>
            <a:custGeom>
              <a:avLst/>
              <a:gdLst>
                <a:gd name="connsiteX0" fmla="*/ 789873 w 1438795"/>
                <a:gd name="connsiteY0" fmla="*/ 2221773 h 2577541"/>
                <a:gd name="connsiteX1" fmla="*/ 807885 w 1438795"/>
                <a:gd name="connsiteY1" fmla="*/ 2230800 h 2577541"/>
                <a:gd name="connsiteX2" fmla="*/ 861508 w 1438795"/>
                <a:gd name="connsiteY2" fmla="*/ 2292732 h 2577541"/>
                <a:gd name="connsiteX3" fmla="*/ 858828 w 1438795"/>
                <a:gd name="connsiteY3" fmla="*/ 2329857 h 2577541"/>
                <a:gd name="connsiteX4" fmla="*/ 580119 w 1438795"/>
                <a:gd name="connsiteY4" fmla="*/ 2571113 h 2577541"/>
                <a:gd name="connsiteX5" fmla="*/ 542976 w 1438795"/>
                <a:gd name="connsiteY5" fmla="*/ 2568448 h 2577541"/>
                <a:gd name="connsiteX6" fmla="*/ 489353 w 1438795"/>
                <a:gd name="connsiteY6" fmla="*/ 2506500 h 2577541"/>
                <a:gd name="connsiteX7" fmla="*/ 492033 w 1438795"/>
                <a:gd name="connsiteY7" fmla="*/ 2469374 h 2577541"/>
                <a:gd name="connsiteX8" fmla="*/ 494261 w 1438795"/>
                <a:gd name="connsiteY8" fmla="*/ 2467413 h 2577541"/>
                <a:gd name="connsiteX9" fmla="*/ 494279 w 1438795"/>
                <a:gd name="connsiteY9" fmla="*/ 2467430 h 2577541"/>
                <a:gd name="connsiteX10" fmla="*/ 770760 w 1438795"/>
                <a:gd name="connsiteY10" fmla="*/ 2228119 h 2577541"/>
                <a:gd name="connsiteX11" fmla="*/ 789873 w 1438795"/>
                <a:gd name="connsiteY11" fmla="*/ 2221773 h 2577541"/>
                <a:gd name="connsiteX12" fmla="*/ 87947 w 1438795"/>
                <a:gd name="connsiteY12" fmla="*/ 68 h 2577541"/>
                <a:gd name="connsiteX13" fmla="*/ 105935 w 1438795"/>
                <a:gd name="connsiteY13" fmla="*/ 9071 h 2577541"/>
                <a:gd name="connsiteX14" fmla="*/ 1432388 w 1438795"/>
                <a:gd name="connsiteY14" fmla="*/ 1541453 h 2577541"/>
                <a:gd name="connsiteX15" fmla="*/ 1429712 w 1438795"/>
                <a:gd name="connsiteY15" fmla="*/ 1578570 h 2577541"/>
                <a:gd name="connsiteX16" fmla="*/ 1369972 w 1438795"/>
                <a:gd name="connsiteY16" fmla="*/ 1630291 h 2577541"/>
                <a:gd name="connsiteX17" fmla="*/ 1332844 w 1438795"/>
                <a:gd name="connsiteY17" fmla="*/ 1627629 h 2577541"/>
                <a:gd name="connsiteX18" fmla="*/ 6457 w 1438795"/>
                <a:gd name="connsiteY18" fmla="*/ 95247 h 2577541"/>
                <a:gd name="connsiteX19" fmla="*/ 9133 w 1438795"/>
                <a:gd name="connsiteY19" fmla="*/ 58130 h 2577541"/>
                <a:gd name="connsiteX20" fmla="*/ 68806 w 1438795"/>
                <a:gd name="connsiteY20" fmla="*/ 6409 h 2577541"/>
                <a:gd name="connsiteX21" fmla="*/ 87947 w 1438795"/>
                <a:gd name="connsiteY21" fmla="*/ 68 h 2577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795" h="2577541">
                  <a:moveTo>
                    <a:pt x="789873" y="2221773"/>
                  </a:moveTo>
                  <a:cubicBezTo>
                    <a:pt x="796594" y="2222261"/>
                    <a:pt x="803131" y="2225311"/>
                    <a:pt x="807885" y="2230800"/>
                  </a:cubicBezTo>
                  <a:cubicBezTo>
                    <a:pt x="807885" y="2230800"/>
                    <a:pt x="861508" y="2292732"/>
                    <a:pt x="861508" y="2292732"/>
                  </a:cubicBezTo>
                  <a:cubicBezTo>
                    <a:pt x="871016" y="2303727"/>
                    <a:pt x="869821" y="2320354"/>
                    <a:pt x="858828" y="2329857"/>
                  </a:cubicBezTo>
                  <a:lnTo>
                    <a:pt x="580119" y="2571113"/>
                  </a:lnTo>
                  <a:cubicBezTo>
                    <a:pt x="569126" y="2580633"/>
                    <a:pt x="552502" y="2579443"/>
                    <a:pt x="542976" y="2568448"/>
                  </a:cubicBezTo>
                  <a:lnTo>
                    <a:pt x="489353" y="2506500"/>
                  </a:lnTo>
                  <a:cubicBezTo>
                    <a:pt x="479845" y="2495505"/>
                    <a:pt x="481059" y="2478895"/>
                    <a:pt x="492033" y="2469374"/>
                  </a:cubicBezTo>
                  <a:lnTo>
                    <a:pt x="494261" y="2467413"/>
                  </a:lnTo>
                  <a:lnTo>
                    <a:pt x="494279" y="2467430"/>
                  </a:lnTo>
                  <a:lnTo>
                    <a:pt x="770760" y="2228119"/>
                  </a:lnTo>
                  <a:cubicBezTo>
                    <a:pt x="776248" y="2223359"/>
                    <a:pt x="783152" y="2221284"/>
                    <a:pt x="789873" y="2221773"/>
                  </a:cubicBezTo>
                  <a:close/>
                  <a:moveTo>
                    <a:pt x="87947" y="68"/>
                  </a:moveTo>
                  <a:cubicBezTo>
                    <a:pt x="94662" y="553"/>
                    <a:pt x="101185" y="3595"/>
                    <a:pt x="105935" y="9071"/>
                  </a:cubicBezTo>
                  <a:lnTo>
                    <a:pt x="1432388" y="1541453"/>
                  </a:lnTo>
                  <a:cubicBezTo>
                    <a:pt x="1441887" y="1552482"/>
                    <a:pt x="1440683" y="1569063"/>
                    <a:pt x="1429712" y="1578570"/>
                  </a:cubicBezTo>
                  <a:lnTo>
                    <a:pt x="1369972" y="1630291"/>
                  </a:lnTo>
                  <a:cubicBezTo>
                    <a:pt x="1359001" y="1639799"/>
                    <a:pt x="1342343" y="1638582"/>
                    <a:pt x="1332844" y="1627629"/>
                  </a:cubicBezTo>
                  <a:lnTo>
                    <a:pt x="6457" y="95247"/>
                  </a:lnTo>
                  <a:cubicBezTo>
                    <a:pt x="-3109" y="84219"/>
                    <a:pt x="-1905" y="67638"/>
                    <a:pt x="9133" y="58130"/>
                  </a:cubicBezTo>
                  <a:lnTo>
                    <a:pt x="68806" y="6409"/>
                  </a:lnTo>
                  <a:cubicBezTo>
                    <a:pt x="74325" y="1655"/>
                    <a:pt x="81233" y="-417"/>
                    <a:pt x="87947" y="6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30" name="Rectangle 29"/>
          <p:cNvSpPr/>
          <p:nvPr/>
        </p:nvSpPr>
        <p:spPr>
          <a:xfrm>
            <a:off x="4193628" y="2556684"/>
            <a:ext cx="779381" cy="86177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5000" dirty="0">
                <a:solidFill>
                  <a:srgbClr val="FEFEFE"/>
                </a:solidFill>
                <a:latin typeface="FontAwesome" charset="0"/>
              </a:rPr>
              <a:t></a:t>
            </a:r>
            <a:endParaRPr lang="en-US" sz="5000" dirty="0">
              <a:solidFill>
                <a:srgbClr val="FEFEFE"/>
              </a:solidFill>
            </a:endParaRPr>
          </a:p>
        </p:txBody>
      </p:sp>
      <p:sp>
        <p:nvSpPr>
          <p:cNvPr id="31" name="Title 2">
            <a:extLst>
              <a:ext uri="{FF2B5EF4-FFF2-40B4-BE49-F238E27FC236}">
                <a16:creationId xmlns:a16="http://schemas.microsoft.com/office/drawing/2014/main" id="{A768BED6-FCCA-48E8-B04A-2FBF0B80696B}"/>
              </a:ext>
            </a:extLst>
          </p:cNvPr>
          <p:cNvSpPr txBox="1">
            <a:spLocks/>
          </p:cNvSpPr>
          <p:nvPr/>
        </p:nvSpPr>
        <p:spPr>
          <a:xfrm>
            <a:off x="-2617400" y="1106291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j-lt"/>
                <a:ea typeface="Montserrat Light" charset="0"/>
                <a:cs typeface="Montserrat Light" charset="0"/>
              </a:rPr>
              <a:t>Targeting our audience</a:t>
            </a:r>
            <a:endParaRPr lang="en-US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F56343-C194-4DA1-9F58-13A3E29525CD}"/>
              </a:ext>
            </a:extLst>
          </p:cNvPr>
          <p:cNvSpPr/>
          <p:nvPr/>
        </p:nvSpPr>
        <p:spPr>
          <a:xfrm>
            <a:off x="3128441" y="1943667"/>
            <a:ext cx="6096000" cy="10970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  <a:ea typeface="Montserrat" charset="0"/>
                <a:cs typeface="Montserrat" charset="0"/>
              </a:rPr>
              <a:t>Mail diffusion campaigns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1"/>
              </a:solidFill>
              <a:ea typeface="Montserrat" charset="0"/>
              <a:cs typeface="Montserrat" charset="0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  <a:ea typeface="Montserrat" charset="0"/>
                <a:cs typeface="Montserrat" charset="0"/>
              </a:rPr>
              <a:t>Relevant ads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CB2CDCC6-00C8-45E9-93E3-BEA2B4BEA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559" y="4239454"/>
            <a:ext cx="6565682" cy="2667056"/>
          </a:xfrm>
          <a:prstGeom prst="rect">
            <a:avLst/>
          </a:prstGeom>
        </p:spPr>
      </p:pic>
      <p:sp>
        <p:nvSpPr>
          <p:cNvPr id="32" name="Parallelogram 8">
            <a:extLst>
              <a:ext uri="{FF2B5EF4-FFF2-40B4-BE49-F238E27FC236}">
                <a16:creationId xmlns:a16="http://schemas.microsoft.com/office/drawing/2014/main" id="{30545640-0613-4047-953B-1285764BFE0A}"/>
              </a:ext>
            </a:extLst>
          </p:cNvPr>
          <p:cNvSpPr/>
          <p:nvPr/>
        </p:nvSpPr>
        <p:spPr>
          <a:xfrm>
            <a:off x="5824559" y="4244215"/>
            <a:ext cx="6763922" cy="4097216"/>
          </a:xfrm>
          <a:prstGeom prst="parallelogram">
            <a:avLst>
              <a:gd name="adj" fmla="val 0"/>
            </a:avLst>
          </a:prstGeom>
          <a:solidFill>
            <a:schemeClr val="accent6">
              <a:lumMod val="60000"/>
              <a:lumOff val="4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56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8" grpId="0"/>
      <p:bldP spid="31" grpId="0"/>
      <p:bldP spid="6" grpId="0"/>
      <p:bldP spid="3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E39A6267-6B34-45A4-937C-F23B30FDA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292314" cy="7912608"/>
          </a:xfrm>
          <a:prstGeom prst="rect">
            <a:avLst/>
          </a:prstGeom>
        </p:spPr>
      </p:pic>
      <p:sp>
        <p:nvSpPr>
          <p:cNvPr id="42" name="Freeform 41"/>
          <p:cNvSpPr/>
          <p:nvPr/>
        </p:nvSpPr>
        <p:spPr>
          <a:xfrm>
            <a:off x="0" y="0"/>
            <a:ext cx="12292314" cy="6858001"/>
          </a:xfrm>
          <a:custGeom>
            <a:avLst/>
            <a:gdLst>
              <a:gd name="connsiteX0" fmla="*/ 10763081 w 12292314"/>
              <a:gd name="connsiteY0" fmla="*/ 0 h 6858001"/>
              <a:gd name="connsiteX1" fmla="*/ 12292314 w 12292314"/>
              <a:gd name="connsiteY1" fmla="*/ 0 h 6858001"/>
              <a:gd name="connsiteX2" fmla="*/ 12292314 w 12292314"/>
              <a:gd name="connsiteY2" fmla="*/ 2807746 h 6858001"/>
              <a:gd name="connsiteX3" fmla="*/ 12208634 w 12292314"/>
              <a:gd name="connsiteY3" fmla="*/ 3102427 h 6858001"/>
              <a:gd name="connsiteX4" fmla="*/ 9524061 w 12292314"/>
              <a:gd name="connsiteY4" fmla="*/ 6708547 h 6858001"/>
              <a:gd name="connsiteX5" fmla="*/ 9290937 w 12292314"/>
              <a:gd name="connsiteY5" fmla="*/ 6858000 h 6858001"/>
              <a:gd name="connsiteX6" fmla="*/ 2191871 w 12292314"/>
              <a:gd name="connsiteY6" fmla="*/ 6858000 h 6858001"/>
              <a:gd name="connsiteX7" fmla="*/ 2175237 w 12292314"/>
              <a:gd name="connsiteY7" fmla="*/ 6858000 h 6858001"/>
              <a:gd name="connsiteX8" fmla="*/ 2169705 w 12292314"/>
              <a:gd name="connsiteY8" fmla="*/ 6854454 h 6858001"/>
              <a:gd name="connsiteX9" fmla="*/ 2169704 w 12292314"/>
              <a:gd name="connsiteY9" fmla="*/ 6854454 h 6858001"/>
              <a:gd name="connsiteX10" fmla="*/ 2175238 w 12292314"/>
              <a:gd name="connsiteY10" fmla="*/ 6858001 h 6858001"/>
              <a:gd name="connsiteX11" fmla="*/ 1 w 12292314"/>
              <a:gd name="connsiteY11" fmla="*/ 6858001 h 6858001"/>
              <a:gd name="connsiteX12" fmla="*/ 1 w 12292314"/>
              <a:gd name="connsiteY12" fmla="*/ 4704467 h 6858001"/>
              <a:gd name="connsiteX13" fmla="*/ 0 w 12292314"/>
              <a:gd name="connsiteY13" fmla="*/ 4704465 h 6858001"/>
              <a:gd name="connsiteX14" fmla="*/ 0 w 12292314"/>
              <a:gd name="connsiteY14" fmla="*/ 3456933 h 6858001"/>
              <a:gd name="connsiteX15" fmla="*/ 160288 w 12292314"/>
              <a:gd name="connsiteY15" fmla="*/ 3493927 h 6858001"/>
              <a:gd name="connsiteX16" fmla="*/ 2420471 w 12292314"/>
              <a:gd name="connsiteY16" fmla="*/ 3721773 h 6858001"/>
              <a:gd name="connsiteX17" fmla="*/ 10721904 w 12292314"/>
              <a:gd name="connsiteY17" fmla="*/ 4753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292314" h="6858001">
                <a:moveTo>
                  <a:pt x="10763081" y="0"/>
                </a:moveTo>
                <a:lnTo>
                  <a:pt x="12292314" y="0"/>
                </a:lnTo>
                <a:lnTo>
                  <a:pt x="12292314" y="2807746"/>
                </a:lnTo>
                <a:lnTo>
                  <a:pt x="12208634" y="3102427"/>
                </a:lnTo>
                <a:cubicBezTo>
                  <a:pt x="11746379" y="4588624"/>
                  <a:pt x="10786576" y="5855609"/>
                  <a:pt x="9524061" y="6708547"/>
                </a:cubicBezTo>
                <a:lnTo>
                  <a:pt x="9290937" y="6858000"/>
                </a:lnTo>
                <a:lnTo>
                  <a:pt x="2191871" y="6858000"/>
                </a:lnTo>
                <a:lnTo>
                  <a:pt x="2175237" y="6858000"/>
                </a:lnTo>
                <a:lnTo>
                  <a:pt x="2169705" y="6854454"/>
                </a:lnTo>
                <a:lnTo>
                  <a:pt x="2169704" y="6854454"/>
                </a:lnTo>
                <a:lnTo>
                  <a:pt x="2175238" y="6858001"/>
                </a:lnTo>
                <a:lnTo>
                  <a:pt x="1" y="6858001"/>
                </a:lnTo>
                <a:lnTo>
                  <a:pt x="1" y="4704467"/>
                </a:lnTo>
                <a:lnTo>
                  <a:pt x="0" y="4704465"/>
                </a:lnTo>
                <a:lnTo>
                  <a:pt x="0" y="3456933"/>
                </a:lnTo>
                <a:lnTo>
                  <a:pt x="160288" y="3493927"/>
                </a:lnTo>
                <a:cubicBezTo>
                  <a:pt x="890348" y="3643319"/>
                  <a:pt x="1646247" y="3721773"/>
                  <a:pt x="2420471" y="3721773"/>
                </a:cubicBezTo>
                <a:cubicBezTo>
                  <a:pt x="5710922" y="3721773"/>
                  <a:pt x="8670396" y="2304697"/>
                  <a:pt x="10721904" y="47536"/>
                </a:cubicBezTo>
                <a:close/>
              </a:path>
            </a:pathLst>
          </a:custGeom>
          <a:gradFill>
            <a:gsLst>
              <a:gs pos="0">
                <a:srgbClr val="F3271D"/>
              </a:gs>
              <a:gs pos="43000">
                <a:schemeClr val="accent2">
                  <a:alpha val="98000"/>
                </a:schemeClr>
              </a:gs>
              <a:gs pos="74000">
                <a:schemeClr val="accent1">
                  <a:alpha val="9000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34766" y="4959492"/>
            <a:ext cx="3345083" cy="1097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en-US" sz="4500" b="1" spc="-300" dirty="0">
                <a:solidFill>
                  <a:srgbClr val="FFFFFF"/>
                </a:solidFill>
                <a:latin typeface="+mj-lt"/>
              </a:rPr>
              <a:t>Financial Plan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01984" y="4948223"/>
            <a:ext cx="3083670" cy="870688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i="1" dirty="0">
                <a:solidFill>
                  <a:srgbClr val="FFFFFF"/>
                </a:solidFill>
                <a:latin typeface="Century Gothic" panose="020B0502020202020204" pitchFamily="34" charset="0"/>
                <a:ea typeface="Montserrat Light" charset="0"/>
                <a:cs typeface="Montserrat Light" charset="0"/>
              </a:rPr>
              <a:t>A strong potential and a bright future</a:t>
            </a:r>
          </a:p>
        </p:txBody>
      </p:sp>
      <p:sp>
        <p:nvSpPr>
          <p:cNvPr id="43" name="Oval 42"/>
          <p:cNvSpPr/>
          <p:nvPr/>
        </p:nvSpPr>
        <p:spPr>
          <a:xfrm>
            <a:off x="9431109" y="3913095"/>
            <a:ext cx="2415750" cy="241574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3A1B522-6405-4F35-A661-77067BE6A842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52719" y="4821052"/>
            <a:ext cx="1223412" cy="122341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5F9ED925-D0FF-4123-8E2A-5BCF0EA694CB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419" y="4606920"/>
            <a:ext cx="1763125" cy="1245333"/>
          </a:xfrm>
          <a:prstGeom prst="rect">
            <a:avLst/>
          </a:prstGeom>
          <a:noFill/>
          <a:ln>
            <a:noFill/>
          </a:ln>
          <a:effectLst>
            <a:reflection blurRad="50800" stA="47000" dist="1270000" dir="5400000" sy="-100000" algn="bl" rotWithShape="0"/>
            <a:softEdge rad="0"/>
          </a:effec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F3DD7D2-5FA1-402C-A1A7-08587969DCF3}"/>
              </a:ext>
            </a:extLst>
          </p:cNvPr>
          <p:cNvSpPr txBox="1"/>
          <p:nvPr/>
        </p:nvSpPr>
        <p:spPr>
          <a:xfrm>
            <a:off x="11763374" y="161103"/>
            <a:ext cx="3404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>
                <a:solidFill>
                  <a:schemeClr val="bg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9096766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5" grpId="0"/>
      <p:bldP spid="7" grpId="0"/>
      <p:bldP spid="4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Ellipse 99">
            <a:extLst>
              <a:ext uri="{FF2B5EF4-FFF2-40B4-BE49-F238E27FC236}">
                <a16:creationId xmlns:a16="http://schemas.microsoft.com/office/drawing/2014/main" id="{6366E895-5A5D-4B49-BB77-BB920A090E91}"/>
              </a:ext>
            </a:extLst>
          </p:cNvPr>
          <p:cNvSpPr/>
          <p:nvPr/>
        </p:nvSpPr>
        <p:spPr>
          <a:xfrm>
            <a:off x="7369409" y="5839051"/>
            <a:ext cx="2133744" cy="25741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D6D0FDEA-9D99-41A7-A944-A675BB1CC04A}"/>
              </a:ext>
            </a:extLst>
          </p:cNvPr>
          <p:cNvSpPr/>
          <p:nvPr/>
        </p:nvSpPr>
        <p:spPr>
          <a:xfrm>
            <a:off x="2454509" y="5851751"/>
            <a:ext cx="2133744" cy="25741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94"/>
          <p:cNvSpPr/>
          <p:nvPr/>
        </p:nvSpPr>
        <p:spPr>
          <a:xfrm>
            <a:off x="0" y="1400281"/>
            <a:ext cx="12192000" cy="4244224"/>
          </a:xfrm>
          <a:prstGeom prst="rect">
            <a:avLst/>
          </a:prstGeom>
          <a:gradFill>
            <a:gsLst>
              <a:gs pos="21000">
                <a:schemeClr val="accent5"/>
              </a:gs>
              <a:gs pos="100000">
                <a:schemeClr val="accent6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 rot="16200000">
            <a:off x="1208641" y="2408055"/>
            <a:ext cx="2198438" cy="2198438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 rot="16200000">
            <a:off x="8742204" y="2943525"/>
            <a:ext cx="2306796" cy="2306796"/>
          </a:xfrm>
          <a:prstGeom prst="ellipse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itle 4"/>
          <p:cNvSpPr>
            <a:spLocks noGrp="1"/>
          </p:cNvSpPr>
          <p:nvPr>
            <p:ph type="title"/>
          </p:nvPr>
        </p:nvSpPr>
        <p:spPr>
          <a:xfrm>
            <a:off x="838200" y="493274"/>
            <a:ext cx="10515600" cy="499456"/>
          </a:xfrm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  <a:ea typeface="Montserrat Light" charset="0"/>
                <a:cs typeface="Montserrat Light" charset="0"/>
              </a:rPr>
              <a:t>Initial </a:t>
            </a:r>
            <a:r>
              <a:rPr lang="en-US" sz="2400" dirty="0">
                <a:solidFill>
                  <a:schemeClr val="accent5"/>
                </a:solidFill>
                <a:latin typeface="+mj-lt"/>
                <a:ea typeface="Montserrat" charset="0"/>
                <a:cs typeface="Montserrat" charset="0"/>
              </a:rPr>
              <a:t>Capital</a:t>
            </a:r>
            <a:endParaRPr lang="en-US" dirty="0">
              <a:latin typeface="+mj-lt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7667868" y="2258061"/>
            <a:ext cx="1589038" cy="3776780"/>
            <a:chOff x="6178655" y="1417059"/>
            <a:chExt cx="1938330" cy="4606967"/>
          </a:xfrm>
        </p:grpSpPr>
        <p:sp>
          <p:nvSpPr>
            <p:cNvPr id="28" name="Shape 40"/>
            <p:cNvSpPr/>
            <p:nvPr/>
          </p:nvSpPr>
          <p:spPr>
            <a:xfrm>
              <a:off x="6449393" y="5828864"/>
              <a:ext cx="576486" cy="1915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2" h="19101" extrusionOk="0">
                  <a:moveTo>
                    <a:pt x="8432" y="3931"/>
                  </a:moveTo>
                  <a:cubicBezTo>
                    <a:pt x="6770" y="6675"/>
                    <a:pt x="1556" y="12557"/>
                    <a:pt x="468" y="13602"/>
                  </a:cubicBezTo>
                  <a:cubicBezTo>
                    <a:pt x="-621" y="14647"/>
                    <a:pt x="9" y="18829"/>
                    <a:pt x="4306" y="19091"/>
                  </a:cubicBezTo>
                  <a:cubicBezTo>
                    <a:pt x="7061" y="19257"/>
                    <a:pt x="12663" y="17332"/>
                    <a:pt x="16481" y="13897"/>
                  </a:cubicBezTo>
                  <a:cubicBezTo>
                    <a:pt x="18621" y="11973"/>
                    <a:pt x="20200" y="9573"/>
                    <a:pt x="20406" y="6806"/>
                  </a:cubicBezTo>
                  <a:cubicBezTo>
                    <a:pt x="20979" y="-906"/>
                    <a:pt x="12041" y="-2343"/>
                    <a:pt x="8432" y="3931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" name="Shape 41"/>
            <p:cNvSpPr/>
            <p:nvPr/>
          </p:nvSpPr>
          <p:spPr>
            <a:xfrm>
              <a:off x="7191378" y="5828864"/>
              <a:ext cx="576477" cy="191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3" h="19100" extrusionOk="0">
                  <a:moveTo>
                    <a:pt x="12002" y="3930"/>
                  </a:moveTo>
                  <a:cubicBezTo>
                    <a:pt x="13663" y="6675"/>
                    <a:pt x="18877" y="12556"/>
                    <a:pt x="19965" y="13601"/>
                  </a:cubicBezTo>
                  <a:cubicBezTo>
                    <a:pt x="21054" y="14646"/>
                    <a:pt x="20424" y="18828"/>
                    <a:pt x="16127" y="19090"/>
                  </a:cubicBezTo>
                  <a:cubicBezTo>
                    <a:pt x="13373" y="19257"/>
                    <a:pt x="7771" y="17332"/>
                    <a:pt x="3952" y="13896"/>
                  </a:cubicBezTo>
                  <a:cubicBezTo>
                    <a:pt x="1812" y="11972"/>
                    <a:pt x="233" y="9575"/>
                    <a:pt x="27" y="6806"/>
                  </a:cubicBezTo>
                  <a:cubicBezTo>
                    <a:pt x="-546" y="-906"/>
                    <a:pt x="8392" y="-2343"/>
                    <a:pt x="12002" y="393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0" name="Shape 42"/>
            <p:cNvSpPr/>
            <p:nvPr/>
          </p:nvSpPr>
          <p:spPr>
            <a:xfrm>
              <a:off x="6589767" y="3953847"/>
              <a:ext cx="924325" cy="1938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0" h="21600" extrusionOk="0">
                  <a:moveTo>
                    <a:pt x="603" y="0"/>
                  </a:moveTo>
                  <a:cubicBezTo>
                    <a:pt x="-86" y="2174"/>
                    <a:pt x="-430" y="6484"/>
                    <a:pt x="947" y="10560"/>
                  </a:cubicBezTo>
                  <a:cubicBezTo>
                    <a:pt x="2325" y="14635"/>
                    <a:pt x="3013" y="16890"/>
                    <a:pt x="3013" y="18475"/>
                  </a:cubicBezTo>
                  <a:cubicBezTo>
                    <a:pt x="3013" y="20060"/>
                    <a:pt x="2325" y="21238"/>
                    <a:pt x="2325" y="21238"/>
                  </a:cubicBezTo>
                  <a:cubicBezTo>
                    <a:pt x="2325" y="21238"/>
                    <a:pt x="3128" y="21555"/>
                    <a:pt x="5883" y="21555"/>
                  </a:cubicBezTo>
                  <a:cubicBezTo>
                    <a:pt x="8637" y="21555"/>
                    <a:pt x="10015" y="21600"/>
                    <a:pt x="10015" y="21600"/>
                  </a:cubicBezTo>
                  <a:cubicBezTo>
                    <a:pt x="10015" y="21600"/>
                    <a:pt x="9671" y="20423"/>
                    <a:pt x="9555" y="18656"/>
                  </a:cubicBezTo>
                  <a:cubicBezTo>
                    <a:pt x="9441" y="16890"/>
                    <a:pt x="8523" y="13141"/>
                    <a:pt x="8637" y="10424"/>
                  </a:cubicBezTo>
                  <a:cubicBezTo>
                    <a:pt x="8752" y="7707"/>
                    <a:pt x="8318" y="5558"/>
                    <a:pt x="9198" y="5581"/>
                  </a:cubicBezTo>
                  <a:cubicBezTo>
                    <a:pt x="9691" y="5594"/>
                    <a:pt x="10316" y="5594"/>
                    <a:pt x="10810" y="5581"/>
                  </a:cubicBezTo>
                  <a:cubicBezTo>
                    <a:pt x="11685" y="5558"/>
                    <a:pt x="11632" y="7707"/>
                    <a:pt x="12227" y="10424"/>
                  </a:cubicBezTo>
                  <a:cubicBezTo>
                    <a:pt x="12823" y="13141"/>
                    <a:pt x="13284" y="16890"/>
                    <a:pt x="13482" y="18656"/>
                  </a:cubicBezTo>
                  <a:cubicBezTo>
                    <a:pt x="13680" y="20423"/>
                    <a:pt x="13544" y="21600"/>
                    <a:pt x="13544" y="21600"/>
                  </a:cubicBezTo>
                  <a:cubicBezTo>
                    <a:pt x="13544" y="21600"/>
                    <a:pt x="14913" y="21555"/>
                    <a:pt x="17668" y="21555"/>
                  </a:cubicBezTo>
                  <a:cubicBezTo>
                    <a:pt x="20423" y="21555"/>
                    <a:pt x="21170" y="21238"/>
                    <a:pt x="21170" y="21238"/>
                  </a:cubicBezTo>
                  <a:cubicBezTo>
                    <a:pt x="21170" y="21238"/>
                    <a:pt x="20273" y="20060"/>
                    <a:pt x="19992" y="18475"/>
                  </a:cubicBezTo>
                  <a:cubicBezTo>
                    <a:pt x="19712" y="16890"/>
                    <a:pt x="19286" y="14635"/>
                    <a:pt x="19941" y="10560"/>
                  </a:cubicBezTo>
                  <a:cubicBezTo>
                    <a:pt x="20597" y="6484"/>
                    <a:pt x="19820" y="2174"/>
                    <a:pt x="18746" y="0"/>
                  </a:cubicBezTo>
                  <a:cubicBezTo>
                    <a:pt x="17982" y="151"/>
                    <a:pt x="1357" y="144"/>
                    <a:pt x="603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1" name="Freeform 30"/>
            <p:cNvSpPr/>
            <p:nvPr/>
          </p:nvSpPr>
          <p:spPr>
            <a:xfrm>
              <a:off x="6589774" y="4214545"/>
              <a:ext cx="894873" cy="1673953"/>
            </a:xfrm>
            <a:custGeom>
              <a:avLst/>
              <a:gdLst>
                <a:gd name="connsiteX0" fmla="*/ 450919 w 894873"/>
                <a:gd name="connsiteY0" fmla="*/ 212498 h 1673953"/>
                <a:gd name="connsiteX1" fmla="*/ 556396 w 894873"/>
                <a:gd name="connsiteY1" fmla="*/ 353277 h 1673953"/>
                <a:gd name="connsiteX2" fmla="*/ 621358 w 894873"/>
                <a:gd name="connsiteY2" fmla="*/ 1133686 h 1673953"/>
                <a:gd name="connsiteX3" fmla="*/ 656789 w 894873"/>
                <a:gd name="connsiteY3" fmla="*/ 1594792 h 1673953"/>
                <a:gd name="connsiteX4" fmla="*/ 894873 w 894873"/>
                <a:gd name="connsiteY4" fmla="*/ 1656385 h 1673953"/>
                <a:gd name="connsiteX5" fmla="*/ 775586 w 894873"/>
                <a:gd name="connsiteY5" fmla="*/ 1669894 h 1673953"/>
                <a:gd name="connsiteX6" fmla="*/ 595536 w 894873"/>
                <a:gd name="connsiteY6" fmla="*/ 1673953 h 1673953"/>
                <a:gd name="connsiteX7" fmla="*/ 592831 w 894873"/>
                <a:gd name="connsiteY7" fmla="*/ 1409874 h 1673953"/>
                <a:gd name="connsiteX8" fmla="*/ 538039 w 894873"/>
                <a:gd name="connsiteY8" fmla="*/ 671180 h 1673953"/>
                <a:gd name="connsiteX9" fmla="*/ 476133 w 894873"/>
                <a:gd name="connsiteY9" fmla="*/ 236740 h 1673953"/>
                <a:gd name="connsiteX10" fmla="*/ 405760 w 894873"/>
                <a:gd name="connsiteY10" fmla="*/ 236740 h 1673953"/>
                <a:gd name="connsiteX11" fmla="*/ 395077 w 894873"/>
                <a:gd name="connsiteY11" fmla="*/ 242899 h 1673953"/>
                <a:gd name="connsiteX12" fmla="*/ 391041 w 894873"/>
                <a:gd name="connsiteY12" fmla="*/ 223932 h 1673953"/>
                <a:gd name="connsiteX13" fmla="*/ 450919 w 894873"/>
                <a:gd name="connsiteY13" fmla="*/ 212498 h 1673953"/>
                <a:gd name="connsiteX14" fmla="*/ 2792 w 894873"/>
                <a:gd name="connsiteY14" fmla="*/ 0 h 1673953"/>
                <a:gd name="connsiteX15" fmla="*/ 2985 w 894873"/>
                <a:gd name="connsiteY15" fmla="*/ 232 h 1673953"/>
                <a:gd name="connsiteX16" fmla="*/ 156529 w 894873"/>
                <a:gd name="connsiteY16" fmla="*/ 1154169 h 1673953"/>
                <a:gd name="connsiteX17" fmla="*/ 174251 w 894873"/>
                <a:gd name="connsiteY17" fmla="*/ 1567392 h 1673953"/>
                <a:gd name="connsiteX18" fmla="*/ 314752 w 894873"/>
                <a:gd name="connsiteY18" fmla="*/ 1666781 h 1673953"/>
                <a:gd name="connsiteX19" fmla="*/ 256834 w 894873"/>
                <a:gd name="connsiteY19" fmla="*/ 1666473 h 1673953"/>
                <a:gd name="connsiteX20" fmla="*/ 101469 w 894873"/>
                <a:gd name="connsiteY20" fmla="*/ 1637998 h 1673953"/>
                <a:gd name="connsiteX21" fmla="*/ 131553 w 894873"/>
                <a:gd name="connsiteY21" fmla="*/ 1390142 h 1673953"/>
                <a:gd name="connsiteX22" fmla="*/ 41330 w 894873"/>
                <a:gd name="connsiteY22" fmla="*/ 679908 h 1673953"/>
                <a:gd name="connsiteX23" fmla="*/ 2792 w 894873"/>
                <a:gd name="connsiteY23" fmla="*/ 0 h 167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4873" h="1673953">
                  <a:moveTo>
                    <a:pt x="450919" y="212498"/>
                  </a:moveTo>
                  <a:cubicBezTo>
                    <a:pt x="504342" y="204207"/>
                    <a:pt x="538675" y="216793"/>
                    <a:pt x="556396" y="353277"/>
                  </a:cubicBezTo>
                  <a:cubicBezTo>
                    <a:pt x="580025" y="535186"/>
                    <a:pt x="621358" y="956537"/>
                    <a:pt x="621358" y="1133686"/>
                  </a:cubicBezTo>
                  <a:cubicBezTo>
                    <a:pt x="621358" y="1310905"/>
                    <a:pt x="662691" y="1532570"/>
                    <a:pt x="656789" y="1594792"/>
                  </a:cubicBezTo>
                  <a:cubicBezTo>
                    <a:pt x="651145" y="1654285"/>
                    <a:pt x="742534" y="1683122"/>
                    <a:pt x="894873" y="1656385"/>
                  </a:cubicBezTo>
                  <a:cubicBezTo>
                    <a:pt x="871478" y="1663244"/>
                    <a:pt x="833807" y="1669894"/>
                    <a:pt x="775586" y="1669894"/>
                  </a:cubicBezTo>
                  <a:cubicBezTo>
                    <a:pt x="655320" y="1669894"/>
                    <a:pt x="595536" y="1673953"/>
                    <a:pt x="595536" y="1673953"/>
                  </a:cubicBezTo>
                  <a:cubicBezTo>
                    <a:pt x="595536" y="1673953"/>
                    <a:pt x="601461" y="1568335"/>
                    <a:pt x="592831" y="1409874"/>
                  </a:cubicBezTo>
                  <a:cubicBezTo>
                    <a:pt x="584177" y="1251412"/>
                    <a:pt x="564047" y="914961"/>
                    <a:pt x="538039" y="671180"/>
                  </a:cubicBezTo>
                  <a:cubicBezTo>
                    <a:pt x="512031" y="427398"/>
                    <a:pt x="514363" y="234640"/>
                    <a:pt x="476133" y="236740"/>
                  </a:cubicBezTo>
                  <a:cubicBezTo>
                    <a:pt x="454603" y="237860"/>
                    <a:pt x="427312" y="237860"/>
                    <a:pt x="405760" y="236740"/>
                  </a:cubicBezTo>
                  <a:cubicBezTo>
                    <a:pt x="401538" y="236460"/>
                    <a:pt x="398016" y="238630"/>
                    <a:pt x="395077" y="242899"/>
                  </a:cubicBezTo>
                  <a:cubicBezTo>
                    <a:pt x="393747" y="236320"/>
                    <a:pt x="392394" y="229951"/>
                    <a:pt x="391041" y="223932"/>
                  </a:cubicBezTo>
                  <a:cubicBezTo>
                    <a:pt x="413183" y="220345"/>
                    <a:pt x="433112" y="215261"/>
                    <a:pt x="450919" y="212498"/>
                  </a:cubicBezTo>
                  <a:close/>
                  <a:moveTo>
                    <a:pt x="2792" y="0"/>
                  </a:moveTo>
                  <a:cubicBezTo>
                    <a:pt x="2792" y="0"/>
                    <a:pt x="2985" y="232"/>
                    <a:pt x="2985" y="232"/>
                  </a:cubicBezTo>
                  <a:cubicBezTo>
                    <a:pt x="44336" y="301873"/>
                    <a:pt x="156529" y="943506"/>
                    <a:pt x="156529" y="1154169"/>
                  </a:cubicBezTo>
                  <a:cubicBezTo>
                    <a:pt x="156529" y="1364909"/>
                    <a:pt x="197865" y="1495550"/>
                    <a:pt x="174251" y="1567392"/>
                  </a:cubicBezTo>
                  <a:cubicBezTo>
                    <a:pt x="157151" y="1619401"/>
                    <a:pt x="217423" y="1651271"/>
                    <a:pt x="314752" y="1666781"/>
                  </a:cubicBezTo>
                  <a:cubicBezTo>
                    <a:pt x="297312" y="1666550"/>
                    <a:pt x="278006" y="1666473"/>
                    <a:pt x="256834" y="1666473"/>
                  </a:cubicBezTo>
                  <a:cubicBezTo>
                    <a:pt x="136557" y="1666473"/>
                    <a:pt x="101469" y="1637998"/>
                    <a:pt x="101469" y="1637998"/>
                  </a:cubicBezTo>
                  <a:cubicBezTo>
                    <a:pt x="101469" y="1637998"/>
                    <a:pt x="131553" y="1532358"/>
                    <a:pt x="131553" y="1390142"/>
                  </a:cubicBezTo>
                  <a:cubicBezTo>
                    <a:pt x="131553" y="1247925"/>
                    <a:pt x="101469" y="1045597"/>
                    <a:pt x="41330" y="679908"/>
                  </a:cubicBezTo>
                  <a:cubicBezTo>
                    <a:pt x="2333" y="442778"/>
                    <a:pt x="-5040" y="196850"/>
                    <a:pt x="2792" y="0"/>
                  </a:cubicBezTo>
                  <a:close/>
                </a:path>
              </a:pathLst>
            </a:custGeom>
            <a:solidFill>
              <a:srgbClr val="010101">
                <a:alpha val="25000"/>
              </a:srgbClr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2" name="Shape 37"/>
            <p:cNvSpPr/>
            <p:nvPr/>
          </p:nvSpPr>
          <p:spPr>
            <a:xfrm>
              <a:off x="6720117" y="2349555"/>
              <a:ext cx="617522" cy="870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2" h="21539" extrusionOk="0">
                  <a:moveTo>
                    <a:pt x="19104" y="15087"/>
                  </a:moveTo>
                  <a:cubicBezTo>
                    <a:pt x="17180" y="14796"/>
                    <a:pt x="14019" y="13931"/>
                    <a:pt x="14019" y="11499"/>
                  </a:cubicBezTo>
                  <a:lnTo>
                    <a:pt x="14019" y="0"/>
                  </a:lnTo>
                  <a:lnTo>
                    <a:pt x="5283" y="0"/>
                  </a:lnTo>
                  <a:lnTo>
                    <a:pt x="5283" y="11501"/>
                  </a:lnTo>
                  <a:cubicBezTo>
                    <a:pt x="5281" y="13932"/>
                    <a:pt x="2122" y="14797"/>
                    <a:pt x="198" y="15087"/>
                  </a:cubicBezTo>
                  <a:cubicBezTo>
                    <a:pt x="-1149" y="15290"/>
                    <a:pt x="4697" y="18536"/>
                    <a:pt x="8332" y="20344"/>
                  </a:cubicBezTo>
                  <a:cubicBezTo>
                    <a:pt x="8283" y="21018"/>
                    <a:pt x="8252" y="21458"/>
                    <a:pt x="8252" y="21525"/>
                  </a:cubicBezTo>
                  <a:cubicBezTo>
                    <a:pt x="8252" y="21600"/>
                    <a:pt x="8803" y="21379"/>
                    <a:pt x="9651" y="20982"/>
                  </a:cubicBezTo>
                  <a:cubicBezTo>
                    <a:pt x="10499" y="21379"/>
                    <a:pt x="11050" y="21600"/>
                    <a:pt x="11050" y="21525"/>
                  </a:cubicBezTo>
                  <a:cubicBezTo>
                    <a:pt x="11050" y="21458"/>
                    <a:pt x="11019" y="21018"/>
                    <a:pt x="10970" y="20344"/>
                  </a:cubicBezTo>
                  <a:cubicBezTo>
                    <a:pt x="14605" y="18536"/>
                    <a:pt x="20451" y="15290"/>
                    <a:pt x="19104" y="15087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" name="Shape 38"/>
            <p:cNvSpPr/>
            <p:nvPr/>
          </p:nvSpPr>
          <p:spPr>
            <a:xfrm>
              <a:off x="6890573" y="2600225"/>
              <a:ext cx="279490" cy="248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1714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10101">
                <a:alpha val="15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" name="Shape 39"/>
            <p:cNvSpPr/>
            <p:nvPr/>
          </p:nvSpPr>
          <p:spPr>
            <a:xfrm>
              <a:off x="6429338" y="1467194"/>
              <a:ext cx="1201260" cy="1272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9" h="21600" extrusionOk="0">
                  <a:moveTo>
                    <a:pt x="20175" y="10150"/>
                  </a:moveTo>
                  <a:cubicBezTo>
                    <a:pt x="20062" y="10122"/>
                    <a:pt x="19946" y="10113"/>
                    <a:pt x="19829" y="10119"/>
                  </a:cubicBezTo>
                  <a:cubicBezTo>
                    <a:pt x="19865" y="9082"/>
                    <a:pt x="19841" y="8137"/>
                    <a:pt x="19756" y="7436"/>
                  </a:cubicBezTo>
                  <a:cubicBezTo>
                    <a:pt x="19441" y="4839"/>
                    <a:pt x="16295" y="0"/>
                    <a:pt x="10570" y="0"/>
                  </a:cubicBezTo>
                  <a:cubicBezTo>
                    <a:pt x="4845" y="0"/>
                    <a:pt x="1699" y="4839"/>
                    <a:pt x="1384" y="7436"/>
                  </a:cubicBezTo>
                  <a:cubicBezTo>
                    <a:pt x="1299" y="8137"/>
                    <a:pt x="1275" y="9082"/>
                    <a:pt x="1311" y="10119"/>
                  </a:cubicBezTo>
                  <a:cubicBezTo>
                    <a:pt x="1194" y="10113"/>
                    <a:pt x="1078" y="10122"/>
                    <a:pt x="965" y="10150"/>
                  </a:cubicBezTo>
                  <a:cubicBezTo>
                    <a:pt x="134" y="10360"/>
                    <a:pt x="-230" y="11466"/>
                    <a:pt x="153" y="12619"/>
                  </a:cubicBezTo>
                  <a:cubicBezTo>
                    <a:pt x="446" y="13505"/>
                    <a:pt x="1094" y="14159"/>
                    <a:pt x="1755" y="14321"/>
                  </a:cubicBezTo>
                  <a:cubicBezTo>
                    <a:pt x="2023" y="15753"/>
                    <a:pt x="2407" y="16985"/>
                    <a:pt x="2906" y="17607"/>
                  </a:cubicBezTo>
                  <a:cubicBezTo>
                    <a:pt x="4229" y="19255"/>
                    <a:pt x="8997" y="21600"/>
                    <a:pt x="10696" y="21600"/>
                  </a:cubicBezTo>
                  <a:cubicBezTo>
                    <a:pt x="12395" y="21600"/>
                    <a:pt x="16912" y="19255"/>
                    <a:pt x="18234" y="17607"/>
                  </a:cubicBezTo>
                  <a:cubicBezTo>
                    <a:pt x="18733" y="16985"/>
                    <a:pt x="19117" y="15753"/>
                    <a:pt x="19385" y="14321"/>
                  </a:cubicBezTo>
                  <a:cubicBezTo>
                    <a:pt x="20046" y="14159"/>
                    <a:pt x="20694" y="13505"/>
                    <a:pt x="20987" y="12619"/>
                  </a:cubicBezTo>
                  <a:cubicBezTo>
                    <a:pt x="21370" y="11466"/>
                    <a:pt x="21006" y="10360"/>
                    <a:pt x="20175" y="1015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" name="Shape 44"/>
            <p:cNvSpPr/>
            <p:nvPr/>
          </p:nvSpPr>
          <p:spPr>
            <a:xfrm>
              <a:off x="6309017" y="3201834"/>
              <a:ext cx="317848" cy="612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74" h="21394" extrusionOk="0">
                  <a:moveTo>
                    <a:pt x="1601" y="21394"/>
                  </a:moveTo>
                  <a:cubicBezTo>
                    <a:pt x="6460" y="17487"/>
                    <a:pt x="14527" y="7547"/>
                    <a:pt x="18398" y="4404"/>
                  </a:cubicBezTo>
                  <a:cubicBezTo>
                    <a:pt x="19717" y="3334"/>
                    <a:pt x="19988" y="1824"/>
                    <a:pt x="19628" y="278"/>
                  </a:cubicBezTo>
                  <a:cubicBezTo>
                    <a:pt x="17162" y="-206"/>
                    <a:pt x="14807" y="-82"/>
                    <a:pt x="12640" y="838"/>
                  </a:cubicBezTo>
                  <a:cubicBezTo>
                    <a:pt x="12640" y="5300"/>
                    <a:pt x="10265" y="11520"/>
                    <a:pt x="6999" y="14494"/>
                  </a:cubicBezTo>
                  <a:cubicBezTo>
                    <a:pt x="3733" y="17469"/>
                    <a:pt x="-1612" y="19632"/>
                    <a:pt x="467" y="20714"/>
                  </a:cubicBezTo>
                  <a:cubicBezTo>
                    <a:pt x="741" y="20856"/>
                    <a:pt x="1129" y="21091"/>
                    <a:pt x="1601" y="21394"/>
                  </a:cubicBezTo>
                  <a:close/>
                </a:path>
              </a:pathLst>
            </a:custGeom>
            <a:solidFill>
              <a:srgbClr val="9EB3C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" name="Shape 45"/>
            <p:cNvSpPr/>
            <p:nvPr/>
          </p:nvSpPr>
          <p:spPr>
            <a:xfrm>
              <a:off x="6499527" y="2911057"/>
              <a:ext cx="1050813" cy="1340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86" h="21502" extrusionOk="0">
                  <a:moveTo>
                    <a:pt x="421" y="1798"/>
                  </a:moveTo>
                  <a:cubicBezTo>
                    <a:pt x="-1162" y="2507"/>
                    <a:pt x="2305" y="12337"/>
                    <a:pt x="1237" y="20057"/>
                  </a:cubicBezTo>
                  <a:cubicBezTo>
                    <a:pt x="1131" y="20825"/>
                    <a:pt x="3934" y="21600"/>
                    <a:pt x="9941" y="21492"/>
                  </a:cubicBezTo>
                  <a:cubicBezTo>
                    <a:pt x="15949" y="21600"/>
                    <a:pt x="18752" y="20825"/>
                    <a:pt x="18646" y="20057"/>
                  </a:cubicBezTo>
                  <a:cubicBezTo>
                    <a:pt x="18237" y="17097"/>
                    <a:pt x="17951" y="12627"/>
                    <a:pt x="18335" y="9679"/>
                  </a:cubicBezTo>
                  <a:cubicBezTo>
                    <a:pt x="18952" y="4940"/>
                    <a:pt x="20438" y="2235"/>
                    <a:pt x="19462" y="1798"/>
                  </a:cubicBezTo>
                  <a:cubicBezTo>
                    <a:pt x="17955" y="1123"/>
                    <a:pt x="15705" y="435"/>
                    <a:pt x="13565" y="0"/>
                  </a:cubicBezTo>
                  <a:cubicBezTo>
                    <a:pt x="12856" y="570"/>
                    <a:pt x="11499" y="956"/>
                    <a:pt x="9941" y="956"/>
                  </a:cubicBezTo>
                  <a:cubicBezTo>
                    <a:pt x="8384" y="956"/>
                    <a:pt x="7027" y="570"/>
                    <a:pt x="6318" y="0"/>
                  </a:cubicBezTo>
                  <a:cubicBezTo>
                    <a:pt x="4179" y="435"/>
                    <a:pt x="1928" y="1123"/>
                    <a:pt x="421" y="1798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" name="Shape 46"/>
            <p:cNvSpPr/>
            <p:nvPr/>
          </p:nvSpPr>
          <p:spPr>
            <a:xfrm>
              <a:off x="7010895" y="2971218"/>
              <a:ext cx="20736" cy="1280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cubicBezTo>
                    <a:pt x="18015" y="21599"/>
                    <a:pt x="14429" y="21598"/>
                    <a:pt x="10794" y="21597"/>
                  </a:cubicBezTo>
                  <a:cubicBezTo>
                    <a:pt x="7171" y="21598"/>
                    <a:pt x="3585" y="21599"/>
                    <a:pt x="0" y="21600"/>
                  </a:cubicBezTo>
                  <a:lnTo>
                    <a:pt x="0" y="0"/>
                  </a:lnTo>
                  <a:cubicBezTo>
                    <a:pt x="3585" y="1"/>
                    <a:pt x="7171" y="2"/>
                    <a:pt x="10794" y="2"/>
                  </a:cubicBezTo>
                  <a:cubicBezTo>
                    <a:pt x="14429" y="2"/>
                    <a:pt x="18027" y="1"/>
                    <a:pt x="21600" y="0"/>
                  </a:cubicBezTo>
                  <a:close/>
                </a:path>
              </a:pathLst>
            </a:custGeom>
            <a:solidFill>
              <a:srgbClr val="010101">
                <a:alpha val="1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" name="Shape 48"/>
            <p:cNvSpPr/>
            <p:nvPr/>
          </p:nvSpPr>
          <p:spPr>
            <a:xfrm>
              <a:off x="7863176" y="4495296"/>
              <a:ext cx="239963" cy="636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59" y="0"/>
                  </a:moveTo>
                  <a:lnTo>
                    <a:pt x="16841" y="0"/>
                  </a:lnTo>
                  <a:cubicBezTo>
                    <a:pt x="19458" y="0"/>
                    <a:pt x="21600" y="655"/>
                    <a:pt x="21600" y="1455"/>
                  </a:cubicBezTo>
                  <a:lnTo>
                    <a:pt x="21600" y="20145"/>
                  </a:lnTo>
                  <a:cubicBezTo>
                    <a:pt x="21600" y="20945"/>
                    <a:pt x="19458" y="21600"/>
                    <a:pt x="16841" y="21600"/>
                  </a:cubicBezTo>
                  <a:lnTo>
                    <a:pt x="4759" y="21600"/>
                  </a:lnTo>
                  <a:cubicBezTo>
                    <a:pt x="2141" y="21600"/>
                    <a:pt x="0" y="20945"/>
                    <a:pt x="0" y="20145"/>
                  </a:cubicBezTo>
                  <a:lnTo>
                    <a:pt x="0" y="1455"/>
                  </a:lnTo>
                  <a:cubicBezTo>
                    <a:pt x="0" y="655"/>
                    <a:pt x="2141" y="0"/>
                    <a:pt x="4759" y="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" name="Shape 49"/>
            <p:cNvSpPr/>
            <p:nvPr/>
          </p:nvSpPr>
          <p:spPr>
            <a:xfrm>
              <a:off x="7321727" y="4495296"/>
              <a:ext cx="764042" cy="851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312"/>
                  </a:moveTo>
                  <a:lnTo>
                    <a:pt x="16577" y="0"/>
                  </a:lnTo>
                  <a:lnTo>
                    <a:pt x="21233" y="3766"/>
                  </a:lnTo>
                  <a:lnTo>
                    <a:pt x="21600" y="15848"/>
                  </a:lnTo>
                  <a:lnTo>
                    <a:pt x="5229" y="21600"/>
                  </a:lnTo>
                  <a:cubicBezTo>
                    <a:pt x="5229" y="21600"/>
                    <a:pt x="1633" y="14164"/>
                    <a:pt x="0" y="5312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0" name="Shape 50"/>
            <p:cNvSpPr/>
            <p:nvPr/>
          </p:nvSpPr>
          <p:spPr>
            <a:xfrm>
              <a:off x="7291646" y="4695833"/>
              <a:ext cx="239975" cy="652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59" y="0"/>
                  </a:moveTo>
                  <a:lnTo>
                    <a:pt x="16841" y="0"/>
                  </a:lnTo>
                  <a:cubicBezTo>
                    <a:pt x="19459" y="0"/>
                    <a:pt x="21600" y="638"/>
                    <a:pt x="21600" y="1418"/>
                  </a:cubicBezTo>
                  <a:lnTo>
                    <a:pt x="21600" y="20182"/>
                  </a:lnTo>
                  <a:cubicBezTo>
                    <a:pt x="21600" y="20962"/>
                    <a:pt x="19459" y="21600"/>
                    <a:pt x="16841" y="21600"/>
                  </a:cubicBezTo>
                  <a:lnTo>
                    <a:pt x="4759" y="21600"/>
                  </a:lnTo>
                  <a:cubicBezTo>
                    <a:pt x="2141" y="21600"/>
                    <a:pt x="0" y="20962"/>
                    <a:pt x="0" y="20182"/>
                  </a:cubicBezTo>
                  <a:lnTo>
                    <a:pt x="0" y="1418"/>
                  </a:lnTo>
                  <a:cubicBezTo>
                    <a:pt x="0" y="638"/>
                    <a:pt x="2141" y="0"/>
                    <a:pt x="4759" y="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1" name="Shape 51"/>
            <p:cNvSpPr/>
            <p:nvPr/>
          </p:nvSpPr>
          <p:spPr>
            <a:xfrm>
              <a:off x="7321727" y="4725913"/>
              <a:ext cx="178577" cy="604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85" y="0"/>
                  </a:moveTo>
                  <a:lnTo>
                    <a:pt x="18515" y="0"/>
                  </a:lnTo>
                  <a:cubicBezTo>
                    <a:pt x="20212" y="0"/>
                    <a:pt x="21600" y="333"/>
                    <a:pt x="21600" y="739"/>
                  </a:cubicBezTo>
                  <a:lnTo>
                    <a:pt x="21600" y="20861"/>
                  </a:lnTo>
                  <a:cubicBezTo>
                    <a:pt x="21600" y="21267"/>
                    <a:pt x="20212" y="21600"/>
                    <a:pt x="18515" y="21600"/>
                  </a:cubicBezTo>
                  <a:lnTo>
                    <a:pt x="3085" y="21600"/>
                  </a:lnTo>
                  <a:cubicBezTo>
                    <a:pt x="1389" y="21600"/>
                    <a:pt x="0" y="21267"/>
                    <a:pt x="0" y="20861"/>
                  </a:cubicBezTo>
                  <a:lnTo>
                    <a:pt x="0" y="739"/>
                  </a:lnTo>
                  <a:cubicBezTo>
                    <a:pt x="0" y="333"/>
                    <a:pt x="1389" y="0"/>
                    <a:pt x="3085" y="0"/>
                  </a:cubicBez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2" name="Shape 52"/>
            <p:cNvSpPr/>
            <p:nvPr/>
          </p:nvSpPr>
          <p:spPr>
            <a:xfrm>
              <a:off x="7642585" y="4435135"/>
              <a:ext cx="249985" cy="122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7" h="21097" extrusionOk="0">
                  <a:moveTo>
                    <a:pt x="21147" y="15711"/>
                  </a:moveTo>
                  <a:cubicBezTo>
                    <a:pt x="21147" y="18688"/>
                    <a:pt x="19687" y="21097"/>
                    <a:pt x="17886" y="21097"/>
                  </a:cubicBezTo>
                  <a:cubicBezTo>
                    <a:pt x="16085" y="21097"/>
                    <a:pt x="14625" y="18688"/>
                    <a:pt x="14625" y="15711"/>
                  </a:cubicBezTo>
                  <a:lnTo>
                    <a:pt x="14625" y="12586"/>
                  </a:lnTo>
                  <a:lnTo>
                    <a:pt x="4624" y="20345"/>
                  </a:lnTo>
                  <a:cubicBezTo>
                    <a:pt x="2999" y="21600"/>
                    <a:pt x="1066" y="20443"/>
                    <a:pt x="306" y="17756"/>
                  </a:cubicBezTo>
                  <a:cubicBezTo>
                    <a:pt x="-453" y="15073"/>
                    <a:pt x="248" y="11881"/>
                    <a:pt x="1873" y="10625"/>
                  </a:cubicBezTo>
                  <a:lnTo>
                    <a:pt x="13080" y="1930"/>
                  </a:lnTo>
                  <a:cubicBezTo>
                    <a:pt x="13133" y="1881"/>
                    <a:pt x="13189" y="1838"/>
                    <a:pt x="13244" y="1794"/>
                  </a:cubicBezTo>
                  <a:lnTo>
                    <a:pt x="13475" y="1613"/>
                  </a:lnTo>
                  <a:cubicBezTo>
                    <a:pt x="14514" y="798"/>
                    <a:pt x="15535" y="0"/>
                    <a:pt x="16793" y="0"/>
                  </a:cubicBezTo>
                  <a:cubicBezTo>
                    <a:pt x="19389" y="0"/>
                    <a:pt x="21147" y="2067"/>
                    <a:pt x="21147" y="8634"/>
                  </a:cubicBezTo>
                  <a:cubicBezTo>
                    <a:pt x="21147" y="8634"/>
                    <a:pt x="21147" y="15711"/>
                    <a:pt x="21147" y="15711"/>
                  </a:cubicBezTo>
                  <a:close/>
                </a:path>
              </a:pathLst>
            </a:custGeom>
            <a:solidFill>
              <a:srgbClr val="01010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3" name="Shape 53"/>
            <p:cNvSpPr/>
            <p:nvPr/>
          </p:nvSpPr>
          <p:spPr>
            <a:xfrm>
              <a:off x="7582424" y="4324840"/>
              <a:ext cx="252387" cy="278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67" h="20215" extrusionOk="0">
                  <a:moveTo>
                    <a:pt x="12789" y="13"/>
                  </a:moveTo>
                  <a:cubicBezTo>
                    <a:pt x="13321" y="2631"/>
                    <a:pt x="14225" y="3231"/>
                    <a:pt x="16695" y="6015"/>
                  </a:cubicBezTo>
                  <a:cubicBezTo>
                    <a:pt x="19166" y="8800"/>
                    <a:pt x="19609" y="14451"/>
                    <a:pt x="14364" y="17998"/>
                  </a:cubicBezTo>
                  <a:cubicBezTo>
                    <a:pt x="9117" y="21543"/>
                    <a:pt x="2881" y="19955"/>
                    <a:pt x="2072" y="19204"/>
                  </a:cubicBezTo>
                  <a:cubicBezTo>
                    <a:pt x="-1819" y="15582"/>
                    <a:pt x="10867" y="16659"/>
                    <a:pt x="11076" y="16421"/>
                  </a:cubicBezTo>
                  <a:cubicBezTo>
                    <a:pt x="12514" y="14770"/>
                    <a:pt x="5787" y="6078"/>
                    <a:pt x="5980" y="9346"/>
                  </a:cubicBezTo>
                  <a:cubicBezTo>
                    <a:pt x="6176" y="12614"/>
                    <a:pt x="4881" y="16539"/>
                    <a:pt x="1445" y="17044"/>
                  </a:cubicBezTo>
                  <a:cubicBezTo>
                    <a:pt x="-1991" y="17547"/>
                    <a:pt x="1970" y="12132"/>
                    <a:pt x="550" y="9484"/>
                  </a:cubicBezTo>
                  <a:cubicBezTo>
                    <a:pt x="-869" y="6836"/>
                    <a:pt x="954" y="2832"/>
                    <a:pt x="3765" y="1980"/>
                  </a:cubicBezTo>
                  <a:cubicBezTo>
                    <a:pt x="4242" y="1836"/>
                    <a:pt x="4569" y="1448"/>
                    <a:pt x="4774" y="860"/>
                  </a:cubicBezTo>
                  <a:cubicBezTo>
                    <a:pt x="8076" y="142"/>
                    <a:pt x="10537" y="-57"/>
                    <a:pt x="12789" y="13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4" name="Shape 55"/>
            <p:cNvSpPr/>
            <p:nvPr/>
          </p:nvSpPr>
          <p:spPr>
            <a:xfrm>
              <a:off x="7562371" y="4478667"/>
              <a:ext cx="202058" cy="17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2" h="21086" extrusionOk="0">
                  <a:moveTo>
                    <a:pt x="8028" y="17382"/>
                  </a:moveTo>
                  <a:cubicBezTo>
                    <a:pt x="8028" y="19429"/>
                    <a:pt x="6230" y="21086"/>
                    <a:pt x="4014" y="21086"/>
                  </a:cubicBezTo>
                  <a:cubicBezTo>
                    <a:pt x="1797" y="21086"/>
                    <a:pt x="0" y="19429"/>
                    <a:pt x="0" y="17382"/>
                  </a:cubicBezTo>
                  <a:lnTo>
                    <a:pt x="0" y="12514"/>
                  </a:lnTo>
                  <a:cubicBezTo>
                    <a:pt x="0" y="6929"/>
                    <a:pt x="3085" y="5606"/>
                    <a:pt x="6271" y="4239"/>
                  </a:cubicBezTo>
                  <a:lnTo>
                    <a:pt x="6342" y="4209"/>
                  </a:lnTo>
                  <a:lnTo>
                    <a:pt x="15357" y="340"/>
                  </a:lnTo>
                  <a:cubicBezTo>
                    <a:pt x="17365" y="-514"/>
                    <a:pt x="19746" y="296"/>
                    <a:pt x="20672" y="2149"/>
                  </a:cubicBezTo>
                  <a:cubicBezTo>
                    <a:pt x="21600" y="4002"/>
                    <a:pt x="20722" y="6198"/>
                    <a:pt x="18714" y="7054"/>
                  </a:cubicBezTo>
                  <a:lnTo>
                    <a:pt x="9698" y="10921"/>
                  </a:lnTo>
                  <a:lnTo>
                    <a:pt x="9626" y="10951"/>
                  </a:lnTo>
                  <a:cubicBezTo>
                    <a:pt x="8815" y="11300"/>
                    <a:pt x="8028" y="11638"/>
                    <a:pt x="8028" y="12514"/>
                  </a:cubicBezTo>
                  <a:cubicBezTo>
                    <a:pt x="8028" y="12514"/>
                    <a:pt x="8028" y="17382"/>
                    <a:pt x="8028" y="17382"/>
                  </a:cubicBezTo>
                  <a:close/>
                </a:path>
              </a:pathLst>
            </a:custGeom>
            <a:solidFill>
              <a:srgbClr val="01010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" name="Shape 56"/>
            <p:cNvSpPr/>
            <p:nvPr/>
          </p:nvSpPr>
          <p:spPr>
            <a:xfrm>
              <a:off x="7538537" y="4583654"/>
              <a:ext cx="551212" cy="596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0" extrusionOk="0">
                  <a:moveTo>
                    <a:pt x="2299" y="6042"/>
                  </a:moveTo>
                  <a:lnTo>
                    <a:pt x="19300" y="148"/>
                  </a:lnTo>
                  <a:cubicBezTo>
                    <a:pt x="20566" y="-290"/>
                    <a:pt x="21600" y="276"/>
                    <a:pt x="21600" y="1407"/>
                  </a:cubicBezTo>
                  <a:lnTo>
                    <a:pt x="21600" y="12125"/>
                  </a:lnTo>
                  <a:cubicBezTo>
                    <a:pt x="21600" y="13256"/>
                    <a:pt x="20566" y="14540"/>
                    <a:pt x="19300" y="14978"/>
                  </a:cubicBezTo>
                  <a:lnTo>
                    <a:pt x="2299" y="20872"/>
                  </a:lnTo>
                  <a:cubicBezTo>
                    <a:pt x="1034" y="21310"/>
                    <a:pt x="0" y="20744"/>
                    <a:pt x="0" y="19613"/>
                  </a:cubicBezTo>
                  <a:lnTo>
                    <a:pt x="0" y="8894"/>
                  </a:lnTo>
                  <a:cubicBezTo>
                    <a:pt x="0" y="7764"/>
                    <a:pt x="1034" y="6480"/>
                    <a:pt x="2299" y="6042"/>
                  </a:cubicBezTo>
                  <a:close/>
                </a:path>
              </a:pathLst>
            </a:custGeom>
            <a:solidFill>
              <a:srgbClr val="010101">
                <a:alpha val="14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6" name="Shape 57"/>
            <p:cNvSpPr/>
            <p:nvPr/>
          </p:nvSpPr>
          <p:spPr>
            <a:xfrm>
              <a:off x="7539633" y="4581904"/>
              <a:ext cx="577352" cy="554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5" h="20977" extrusionOk="0">
                  <a:moveTo>
                    <a:pt x="2182" y="6482"/>
                  </a:moveTo>
                  <a:lnTo>
                    <a:pt x="18252" y="158"/>
                  </a:lnTo>
                  <a:cubicBezTo>
                    <a:pt x="19448" y="-312"/>
                    <a:pt x="20309" y="299"/>
                    <a:pt x="20425" y="1509"/>
                  </a:cubicBezTo>
                  <a:lnTo>
                    <a:pt x="21377" y="11434"/>
                  </a:lnTo>
                  <a:cubicBezTo>
                    <a:pt x="21493" y="12643"/>
                    <a:pt x="20399" y="14024"/>
                    <a:pt x="19203" y="14494"/>
                  </a:cubicBezTo>
                  <a:lnTo>
                    <a:pt x="3134" y="20818"/>
                  </a:lnTo>
                  <a:cubicBezTo>
                    <a:pt x="1939" y="21288"/>
                    <a:pt x="1076" y="20676"/>
                    <a:pt x="960" y="19467"/>
                  </a:cubicBezTo>
                  <a:lnTo>
                    <a:pt x="9" y="9542"/>
                  </a:lnTo>
                  <a:cubicBezTo>
                    <a:pt x="-107" y="8333"/>
                    <a:pt x="987" y="6952"/>
                    <a:pt x="2182" y="6482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7" name="Shape 58"/>
            <p:cNvSpPr/>
            <p:nvPr/>
          </p:nvSpPr>
          <p:spPr>
            <a:xfrm>
              <a:off x="7823068" y="4986611"/>
              <a:ext cx="62244" cy="132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54" extrusionOk="0">
                  <a:moveTo>
                    <a:pt x="4857" y="2380"/>
                  </a:moveTo>
                  <a:lnTo>
                    <a:pt x="16747" y="174"/>
                  </a:lnTo>
                  <a:cubicBezTo>
                    <a:pt x="19416" y="-323"/>
                    <a:pt x="21600" y="282"/>
                    <a:pt x="21600" y="1516"/>
                  </a:cubicBezTo>
                  <a:lnTo>
                    <a:pt x="21600" y="15428"/>
                  </a:lnTo>
                  <a:cubicBezTo>
                    <a:pt x="21600" y="16662"/>
                    <a:pt x="19416" y="18079"/>
                    <a:pt x="16747" y="18574"/>
                  </a:cubicBezTo>
                  <a:lnTo>
                    <a:pt x="4857" y="20780"/>
                  </a:lnTo>
                  <a:cubicBezTo>
                    <a:pt x="2184" y="21277"/>
                    <a:pt x="0" y="20672"/>
                    <a:pt x="0" y="19438"/>
                  </a:cubicBezTo>
                  <a:lnTo>
                    <a:pt x="0" y="5526"/>
                  </a:lnTo>
                  <a:cubicBezTo>
                    <a:pt x="0" y="4290"/>
                    <a:pt x="2184" y="2875"/>
                    <a:pt x="4857" y="238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" name="Shape 60"/>
            <p:cNvSpPr/>
            <p:nvPr/>
          </p:nvSpPr>
          <p:spPr>
            <a:xfrm>
              <a:off x="7171324" y="2028696"/>
              <a:ext cx="127031" cy="176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748" y="21600"/>
                    <a:pt x="21600" y="16749"/>
                    <a:pt x="21600" y="10799"/>
                  </a:cubicBezTo>
                  <a:cubicBezTo>
                    <a:pt x="21600" y="4850"/>
                    <a:pt x="16748" y="0"/>
                    <a:pt x="10800" y="0"/>
                  </a:cubicBezTo>
                  <a:cubicBezTo>
                    <a:pt x="4852" y="0"/>
                    <a:pt x="0" y="4850"/>
                    <a:pt x="0" y="10799"/>
                  </a:cubicBezTo>
                  <a:cubicBezTo>
                    <a:pt x="0" y="16749"/>
                    <a:pt x="4852" y="21600"/>
                    <a:pt x="10800" y="21600"/>
                  </a:cubicBezTo>
                  <a:close/>
                </a:path>
              </a:pathLst>
            </a:custGeom>
            <a:solidFill>
              <a:srgbClr val="01010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9" name="Shape 61"/>
            <p:cNvSpPr/>
            <p:nvPr/>
          </p:nvSpPr>
          <p:spPr>
            <a:xfrm>
              <a:off x="7241512" y="2068803"/>
              <a:ext cx="28303" cy="54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747" y="21600"/>
                    <a:pt x="21600" y="16747"/>
                    <a:pt x="21600" y="10800"/>
                  </a:cubicBezTo>
                  <a:cubicBezTo>
                    <a:pt x="21600" y="4853"/>
                    <a:pt x="16747" y="0"/>
                    <a:pt x="10800" y="0"/>
                  </a:cubicBezTo>
                  <a:cubicBezTo>
                    <a:pt x="4853" y="0"/>
                    <a:pt x="0" y="4853"/>
                    <a:pt x="0" y="10800"/>
                  </a:cubicBezTo>
                  <a:cubicBezTo>
                    <a:pt x="0" y="16747"/>
                    <a:pt x="4853" y="21600"/>
                    <a:pt x="10800" y="21600"/>
                  </a:cubicBezTo>
                  <a:close/>
                </a:path>
              </a:pathLst>
            </a:custGeom>
            <a:solidFill>
              <a:srgbClr val="FEFEFE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" name="Shape 62"/>
            <p:cNvSpPr/>
            <p:nvPr/>
          </p:nvSpPr>
          <p:spPr>
            <a:xfrm>
              <a:off x="6760224" y="2028696"/>
              <a:ext cx="127031" cy="176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748" y="21600"/>
                    <a:pt x="21600" y="16749"/>
                    <a:pt x="21600" y="10799"/>
                  </a:cubicBezTo>
                  <a:cubicBezTo>
                    <a:pt x="21600" y="4850"/>
                    <a:pt x="16748" y="0"/>
                    <a:pt x="10800" y="0"/>
                  </a:cubicBezTo>
                  <a:cubicBezTo>
                    <a:pt x="4852" y="0"/>
                    <a:pt x="0" y="4850"/>
                    <a:pt x="0" y="10799"/>
                  </a:cubicBezTo>
                  <a:cubicBezTo>
                    <a:pt x="0" y="16749"/>
                    <a:pt x="4852" y="21600"/>
                    <a:pt x="10800" y="21600"/>
                  </a:cubicBezTo>
                  <a:close/>
                </a:path>
              </a:pathLst>
            </a:custGeom>
            <a:solidFill>
              <a:srgbClr val="01010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1" name="Shape 63"/>
            <p:cNvSpPr/>
            <p:nvPr/>
          </p:nvSpPr>
          <p:spPr>
            <a:xfrm>
              <a:off x="6830412" y="2068803"/>
              <a:ext cx="28303" cy="54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747" y="21600"/>
                    <a:pt x="21600" y="16747"/>
                    <a:pt x="21600" y="10800"/>
                  </a:cubicBezTo>
                  <a:cubicBezTo>
                    <a:pt x="21600" y="4853"/>
                    <a:pt x="16747" y="0"/>
                    <a:pt x="10800" y="0"/>
                  </a:cubicBezTo>
                  <a:cubicBezTo>
                    <a:pt x="4853" y="0"/>
                    <a:pt x="0" y="4853"/>
                    <a:pt x="0" y="10800"/>
                  </a:cubicBezTo>
                  <a:cubicBezTo>
                    <a:pt x="0" y="16747"/>
                    <a:pt x="4853" y="21600"/>
                    <a:pt x="10800" y="21600"/>
                  </a:cubicBezTo>
                  <a:close/>
                </a:path>
              </a:pathLst>
            </a:custGeom>
            <a:solidFill>
              <a:srgbClr val="FEFEFE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2" name="Freeform 51"/>
            <p:cNvSpPr/>
            <p:nvPr/>
          </p:nvSpPr>
          <p:spPr>
            <a:xfrm>
              <a:off x="6760224" y="2870950"/>
              <a:ext cx="531264" cy="179680"/>
            </a:xfrm>
            <a:custGeom>
              <a:avLst/>
              <a:gdLst>
                <a:gd name="connsiteX0" fmla="*/ 117015 w 531264"/>
                <a:gd name="connsiteY0" fmla="*/ 0 h 179680"/>
                <a:gd name="connsiteX1" fmla="*/ 265627 w 531264"/>
                <a:gd name="connsiteY1" fmla="*/ 96127 h 179680"/>
                <a:gd name="connsiteX2" fmla="*/ 414257 w 531264"/>
                <a:gd name="connsiteY2" fmla="*/ 0 h 179680"/>
                <a:gd name="connsiteX3" fmla="*/ 531264 w 531264"/>
                <a:gd name="connsiteY3" fmla="*/ 60576 h 179680"/>
                <a:gd name="connsiteX4" fmla="*/ 395117 w 531264"/>
                <a:gd name="connsiteY4" fmla="*/ 179680 h 179680"/>
                <a:gd name="connsiteX5" fmla="*/ 265930 w 531264"/>
                <a:gd name="connsiteY5" fmla="*/ 102443 h 179680"/>
                <a:gd name="connsiteX6" fmla="*/ 151736 w 531264"/>
                <a:gd name="connsiteY6" fmla="*/ 179680 h 179680"/>
                <a:gd name="connsiteX7" fmla="*/ 0 w 531264"/>
                <a:gd name="connsiteY7" fmla="*/ 60576 h 179680"/>
                <a:gd name="connsiteX8" fmla="*/ 117015 w 531264"/>
                <a:gd name="connsiteY8" fmla="*/ 0 h 17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1264" h="179680">
                  <a:moveTo>
                    <a:pt x="117015" y="0"/>
                  </a:moveTo>
                  <a:lnTo>
                    <a:pt x="265627" y="96127"/>
                  </a:lnTo>
                  <a:lnTo>
                    <a:pt x="414257" y="0"/>
                  </a:lnTo>
                  <a:cubicBezTo>
                    <a:pt x="414257" y="0"/>
                    <a:pt x="531264" y="60576"/>
                    <a:pt x="531264" y="60576"/>
                  </a:cubicBezTo>
                  <a:lnTo>
                    <a:pt x="395117" y="179680"/>
                  </a:lnTo>
                  <a:lnTo>
                    <a:pt x="265930" y="102443"/>
                  </a:lnTo>
                  <a:lnTo>
                    <a:pt x="151736" y="179680"/>
                  </a:lnTo>
                  <a:lnTo>
                    <a:pt x="0" y="60576"/>
                  </a:lnTo>
                  <a:cubicBezTo>
                    <a:pt x="0" y="60576"/>
                    <a:pt x="117015" y="0"/>
                    <a:pt x="117015" y="0"/>
                  </a:cubicBezTo>
                  <a:close/>
                </a:path>
              </a:pathLst>
            </a:custGeom>
            <a:solidFill>
              <a:srgbClr val="010101">
                <a:alpha val="25000"/>
              </a:srgbClr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" name="Shape 66"/>
            <p:cNvSpPr/>
            <p:nvPr/>
          </p:nvSpPr>
          <p:spPr>
            <a:xfrm>
              <a:off x="6890573" y="2971218"/>
              <a:ext cx="255874" cy="1100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44" y="960"/>
                  </a:moveTo>
                  <a:lnTo>
                    <a:pt x="7849" y="2786"/>
                  </a:lnTo>
                  <a:cubicBezTo>
                    <a:pt x="3097" y="8530"/>
                    <a:pt x="1176" y="13633"/>
                    <a:pt x="0" y="19425"/>
                  </a:cubicBezTo>
                  <a:lnTo>
                    <a:pt x="11674" y="21600"/>
                  </a:lnTo>
                  <a:lnTo>
                    <a:pt x="21600" y="19072"/>
                  </a:lnTo>
                  <a:cubicBezTo>
                    <a:pt x="17899" y="13516"/>
                    <a:pt x="17408" y="8458"/>
                    <a:pt x="15912" y="2869"/>
                  </a:cubicBezTo>
                  <a:lnTo>
                    <a:pt x="21380" y="897"/>
                  </a:lnTo>
                  <a:lnTo>
                    <a:pt x="17014" y="0"/>
                  </a:lnTo>
                  <a:lnTo>
                    <a:pt x="7068" y="95"/>
                  </a:lnTo>
                  <a:cubicBezTo>
                    <a:pt x="7068" y="95"/>
                    <a:pt x="2344" y="960"/>
                    <a:pt x="2344" y="960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" name="Shape 67"/>
            <p:cNvSpPr/>
            <p:nvPr/>
          </p:nvSpPr>
          <p:spPr>
            <a:xfrm>
              <a:off x="6469446" y="1417059"/>
              <a:ext cx="1128791" cy="899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65" h="19179" extrusionOk="0">
                  <a:moveTo>
                    <a:pt x="907" y="17062"/>
                  </a:moveTo>
                  <a:cubicBezTo>
                    <a:pt x="495" y="14554"/>
                    <a:pt x="-591" y="6651"/>
                    <a:pt x="416" y="6072"/>
                  </a:cubicBezTo>
                  <a:cubicBezTo>
                    <a:pt x="1423" y="5494"/>
                    <a:pt x="2430" y="5205"/>
                    <a:pt x="1758" y="4241"/>
                  </a:cubicBezTo>
                  <a:cubicBezTo>
                    <a:pt x="1087" y="3277"/>
                    <a:pt x="2933" y="0"/>
                    <a:pt x="6289" y="0"/>
                  </a:cubicBezTo>
                  <a:cubicBezTo>
                    <a:pt x="9646" y="0"/>
                    <a:pt x="14596" y="2024"/>
                    <a:pt x="16862" y="2699"/>
                  </a:cubicBezTo>
                  <a:cubicBezTo>
                    <a:pt x="19127" y="3373"/>
                    <a:pt x="18995" y="3181"/>
                    <a:pt x="19666" y="2795"/>
                  </a:cubicBezTo>
                  <a:cubicBezTo>
                    <a:pt x="20338" y="2410"/>
                    <a:pt x="18660" y="5301"/>
                    <a:pt x="19834" y="5301"/>
                  </a:cubicBezTo>
                  <a:cubicBezTo>
                    <a:pt x="21009" y="5301"/>
                    <a:pt x="19942" y="9804"/>
                    <a:pt x="19423" y="14267"/>
                  </a:cubicBezTo>
                  <a:cubicBezTo>
                    <a:pt x="18904" y="18729"/>
                    <a:pt x="18388" y="21600"/>
                    <a:pt x="18025" y="15273"/>
                  </a:cubicBezTo>
                  <a:cubicBezTo>
                    <a:pt x="17677" y="9215"/>
                    <a:pt x="17084" y="6849"/>
                    <a:pt x="14749" y="8400"/>
                  </a:cubicBezTo>
                  <a:cubicBezTo>
                    <a:pt x="11800" y="10358"/>
                    <a:pt x="10450" y="10419"/>
                    <a:pt x="6022" y="8330"/>
                  </a:cubicBezTo>
                  <a:cubicBezTo>
                    <a:pt x="2225" y="6539"/>
                    <a:pt x="2201" y="13653"/>
                    <a:pt x="1946" y="17096"/>
                  </a:cubicBezTo>
                  <a:cubicBezTo>
                    <a:pt x="1690" y="20539"/>
                    <a:pt x="1247" y="19129"/>
                    <a:pt x="907" y="17062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" name="Shape 68"/>
            <p:cNvSpPr/>
            <p:nvPr/>
          </p:nvSpPr>
          <p:spPr>
            <a:xfrm>
              <a:off x="7702746" y="4435135"/>
              <a:ext cx="88896" cy="117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07" y="21132"/>
                  </a:moveTo>
                  <a:cubicBezTo>
                    <a:pt x="6696" y="21123"/>
                    <a:pt x="7239" y="21098"/>
                    <a:pt x="7313" y="21035"/>
                  </a:cubicBezTo>
                  <a:cubicBezTo>
                    <a:pt x="9766" y="18881"/>
                    <a:pt x="5068" y="12011"/>
                    <a:pt x="0" y="6962"/>
                  </a:cubicBezTo>
                  <a:lnTo>
                    <a:pt x="11664" y="0"/>
                  </a:lnTo>
                  <a:lnTo>
                    <a:pt x="21600" y="17389"/>
                  </a:lnTo>
                  <a:lnTo>
                    <a:pt x="6145" y="21600"/>
                  </a:lnTo>
                  <a:cubicBezTo>
                    <a:pt x="6145" y="21600"/>
                    <a:pt x="5807" y="21132"/>
                    <a:pt x="5807" y="21132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" name="Shape 72"/>
            <p:cNvSpPr/>
            <p:nvPr/>
          </p:nvSpPr>
          <p:spPr>
            <a:xfrm>
              <a:off x="6519580" y="3071486"/>
              <a:ext cx="978172" cy="1182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7" h="20380" extrusionOk="0">
                  <a:moveTo>
                    <a:pt x="0" y="4111"/>
                  </a:moveTo>
                  <a:cubicBezTo>
                    <a:pt x="639" y="8112"/>
                    <a:pt x="1766" y="13873"/>
                    <a:pt x="1033" y="18826"/>
                  </a:cubicBezTo>
                  <a:cubicBezTo>
                    <a:pt x="910" y="19651"/>
                    <a:pt x="4137" y="20484"/>
                    <a:pt x="11050" y="20368"/>
                  </a:cubicBezTo>
                  <a:cubicBezTo>
                    <a:pt x="17964" y="20484"/>
                    <a:pt x="21190" y="19651"/>
                    <a:pt x="21068" y="18826"/>
                  </a:cubicBezTo>
                  <a:cubicBezTo>
                    <a:pt x="20597" y="15646"/>
                    <a:pt x="20269" y="10843"/>
                    <a:pt x="20710" y="7676"/>
                  </a:cubicBezTo>
                  <a:cubicBezTo>
                    <a:pt x="20773" y="7223"/>
                    <a:pt x="20844" y="6788"/>
                    <a:pt x="20920" y="6371"/>
                  </a:cubicBezTo>
                  <a:cubicBezTo>
                    <a:pt x="20791" y="4687"/>
                    <a:pt x="20695" y="1802"/>
                    <a:pt x="21094" y="514"/>
                  </a:cubicBezTo>
                  <a:cubicBezTo>
                    <a:pt x="21600" y="-1116"/>
                    <a:pt x="20080" y="1486"/>
                    <a:pt x="19978" y="3331"/>
                  </a:cubicBezTo>
                  <a:cubicBezTo>
                    <a:pt x="19876" y="5176"/>
                    <a:pt x="19773" y="8538"/>
                    <a:pt x="19875" y="10844"/>
                  </a:cubicBezTo>
                  <a:cubicBezTo>
                    <a:pt x="19977" y="13151"/>
                    <a:pt x="20489" y="17303"/>
                    <a:pt x="19978" y="18621"/>
                  </a:cubicBezTo>
                  <a:cubicBezTo>
                    <a:pt x="19467" y="19939"/>
                    <a:pt x="12618" y="19939"/>
                    <a:pt x="10778" y="19939"/>
                  </a:cubicBezTo>
                  <a:cubicBezTo>
                    <a:pt x="8938" y="19939"/>
                    <a:pt x="5973" y="20071"/>
                    <a:pt x="4235" y="19610"/>
                  </a:cubicBezTo>
                  <a:cubicBezTo>
                    <a:pt x="2498" y="19148"/>
                    <a:pt x="2293" y="18358"/>
                    <a:pt x="2498" y="16446"/>
                  </a:cubicBezTo>
                  <a:cubicBezTo>
                    <a:pt x="2702" y="14535"/>
                    <a:pt x="1782" y="10647"/>
                    <a:pt x="1475" y="8274"/>
                  </a:cubicBezTo>
                  <a:cubicBezTo>
                    <a:pt x="1169" y="5901"/>
                    <a:pt x="555" y="2013"/>
                    <a:pt x="555" y="431"/>
                  </a:cubicBezTo>
                  <a:cubicBezTo>
                    <a:pt x="361" y="-278"/>
                    <a:pt x="72" y="980"/>
                    <a:pt x="72" y="2051"/>
                  </a:cubicBezTo>
                  <a:cubicBezTo>
                    <a:pt x="72" y="2533"/>
                    <a:pt x="72" y="3315"/>
                    <a:pt x="0" y="4111"/>
                  </a:cubicBezTo>
                  <a:close/>
                </a:path>
              </a:pathLst>
            </a:custGeom>
            <a:solidFill>
              <a:srgbClr val="010101">
                <a:alpha val="15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7" name="Freeform 56"/>
            <p:cNvSpPr/>
            <p:nvPr/>
          </p:nvSpPr>
          <p:spPr>
            <a:xfrm>
              <a:off x="6760224" y="2870950"/>
              <a:ext cx="531264" cy="152831"/>
            </a:xfrm>
            <a:custGeom>
              <a:avLst/>
              <a:gdLst>
                <a:gd name="connsiteX0" fmla="*/ 117015 w 531264"/>
                <a:gd name="connsiteY0" fmla="*/ 0 h 152831"/>
                <a:gd name="connsiteX1" fmla="*/ 265627 w 531264"/>
                <a:gd name="connsiteY1" fmla="*/ 96131 h 152831"/>
                <a:gd name="connsiteX2" fmla="*/ 414257 w 531264"/>
                <a:gd name="connsiteY2" fmla="*/ 0 h 152831"/>
                <a:gd name="connsiteX3" fmla="*/ 531264 w 531264"/>
                <a:gd name="connsiteY3" fmla="*/ 60574 h 152831"/>
                <a:gd name="connsiteX4" fmla="*/ 387326 w 531264"/>
                <a:gd name="connsiteY4" fmla="*/ 152831 h 152831"/>
                <a:gd name="connsiteX5" fmla="*/ 265627 w 531264"/>
                <a:gd name="connsiteY5" fmla="*/ 101402 h 152831"/>
                <a:gd name="connsiteX6" fmla="*/ 143945 w 531264"/>
                <a:gd name="connsiteY6" fmla="*/ 152831 h 152831"/>
                <a:gd name="connsiteX7" fmla="*/ 0 w 531264"/>
                <a:gd name="connsiteY7" fmla="*/ 60574 h 152831"/>
                <a:gd name="connsiteX8" fmla="*/ 117015 w 531264"/>
                <a:gd name="connsiteY8" fmla="*/ 0 h 15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1264" h="152831">
                  <a:moveTo>
                    <a:pt x="117015" y="0"/>
                  </a:moveTo>
                  <a:lnTo>
                    <a:pt x="265627" y="96131"/>
                  </a:lnTo>
                  <a:lnTo>
                    <a:pt x="414257" y="0"/>
                  </a:lnTo>
                  <a:cubicBezTo>
                    <a:pt x="414257" y="0"/>
                    <a:pt x="531264" y="60574"/>
                    <a:pt x="531264" y="60574"/>
                  </a:cubicBezTo>
                  <a:lnTo>
                    <a:pt x="387326" y="152831"/>
                  </a:lnTo>
                  <a:lnTo>
                    <a:pt x="265627" y="101402"/>
                  </a:lnTo>
                  <a:lnTo>
                    <a:pt x="143945" y="152831"/>
                  </a:lnTo>
                  <a:lnTo>
                    <a:pt x="0" y="60574"/>
                  </a:lnTo>
                  <a:cubicBezTo>
                    <a:pt x="0" y="60574"/>
                    <a:pt x="117015" y="0"/>
                    <a:pt x="117015" y="0"/>
                  </a:cubicBez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8" name="Shape 75"/>
            <p:cNvSpPr/>
            <p:nvPr/>
          </p:nvSpPr>
          <p:spPr>
            <a:xfrm>
              <a:off x="6519580" y="4144357"/>
              <a:ext cx="405509" cy="448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13" h="19936" extrusionOk="0">
                  <a:moveTo>
                    <a:pt x="637" y="2368"/>
                  </a:moveTo>
                  <a:cubicBezTo>
                    <a:pt x="2599" y="3987"/>
                    <a:pt x="4187" y="6746"/>
                    <a:pt x="3866" y="9168"/>
                  </a:cubicBezTo>
                  <a:cubicBezTo>
                    <a:pt x="3546" y="11589"/>
                    <a:pt x="6423" y="15472"/>
                    <a:pt x="7695" y="17012"/>
                  </a:cubicBezTo>
                  <a:cubicBezTo>
                    <a:pt x="8966" y="18553"/>
                    <a:pt x="10763" y="18987"/>
                    <a:pt x="10893" y="18475"/>
                  </a:cubicBezTo>
                  <a:cubicBezTo>
                    <a:pt x="11898" y="20310"/>
                    <a:pt x="14549" y="20368"/>
                    <a:pt x="14251" y="18921"/>
                  </a:cubicBezTo>
                  <a:cubicBezTo>
                    <a:pt x="15803" y="19890"/>
                    <a:pt x="18153" y="19681"/>
                    <a:pt x="16489" y="17714"/>
                  </a:cubicBezTo>
                  <a:cubicBezTo>
                    <a:pt x="19529" y="18265"/>
                    <a:pt x="17490" y="15568"/>
                    <a:pt x="16688" y="14788"/>
                  </a:cubicBezTo>
                  <a:cubicBezTo>
                    <a:pt x="15087" y="13228"/>
                    <a:pt x="11842" y="9151"/>
                    <a:pt x="12827" y="8283"/>
                  </a:cubicBezTo>
                  <a:cubicBezTo>
                    <a:pt x="14956" y="6405"/>
                    <a:pt x="17678" y="10640"/>
                    <a:pt x="18962" y="9978"/>
                  </a:cubicBezTo>
                  <a:cubicBezTo>
                    <a:pt x="20247" y="9315"/>
                    <a:pt x="18526" y="7573"/>
                    <a:pt x="17004" y="6225"/>
                  </a:cubicBezTo>
                  <a:cubicBezTo>
                    <a:pt x="15482" y="4877"/>
                    <a:pt x="14416" y="3421"/>
                    <a:pt x="11978" y="3285"/>
                  </a:cubicBezTo>
                  <a:cubicBezTo>
                    <a:pt x="9540" y="3149"/>
                    <a:pt x="6448" y="3201"/>
                    <a:pt x="4097" y="984"/>
                  </a:cubicBezTo>
                  <a:cubicBezTo>
                    <a:pt x="1745" y="-1232"/>
                    <a:pt x="-1353" y="764"/>
                    <a:pt x="637" y="2368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9" name="Shape 76"/>
            <p:cNvSpPr/>
            <p:nvPr/>
          </p:nvSpPr>
          <p:spPr>
            <a:xfrm>
              <a:off x="6647047" y="4351950"/>
              <a:ext cx="306922" cy="308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42" y="0"/>
                  </a:moveTo>
                  <a:lnTo>
                    <a:pt x="0" y="10364"/>
                  </a:lnTo>
                  <a:lnTo>
                    <a:pt x="11471" y="21600"/>
                  </a:lnTo>
                  <a:lnTo>
                    <a:pt x="21600" y="12763"/>
                  </a:lnTo>
                  <a:cubicBezTo>
                    <a:pt x="21600" y="12763"/>
                    <a:pt x="14442" y="0"/>
                    <a:pt x="14442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" name="Shape 81"/>
            <p:cNvSpPr/>
            <p:nvPr/>
          </p:nvSpPr>
          <p:spPr>
            <a:xfrm>
              <a:off x="6446091" y="5895751"/>
              <a:ext cx="576371" cy="128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9" h="21339" extrusionOk="0">
                  <a:moveTo>
                    <a:pt x="117" y="13195"/>
                  </a:moveTo>
                  <a:cubicBezTo>
                    <a:pt x="-381" y="15765"/>
                    <a:pt x="645" y="20948"/>
                    <a:pt x="4473" y="21323"/>
                  </a:cubicBezTo>
                  <a:cubicBezTo>
                    <a:pt x="7334" y="21600"/>
                    <a:pt x="13153" y="18389"/>
                    <a:pt x="17119" y="12657"/>
                  </a:cubicBezTo>
                  <a:cubicBezTo>
                    <a:pt x="19341" y="9448"/>
                    <a:pt x="20982" y="5444"/>
                    <a:pt x="21196" y="828"/>
                  </a:cubicBezTo>
                  <a:cubicBezTo>
                    <a:pt x="21209" y="548"/>
                    <a:pt x="21215" y="272"/>
                    <a:pt x="21219" y="0"/>
                  </a:cubicBezTo>
                  <a:cubicBezTo>
                    <a:pt x="14446" y="13411"/>
                    <a:pt x="4817" y="16262"/>
                    <a:pt x="117" y="13195"/>
                  </a:cubicBezTo>
                  <a:close/>
                </a:path>
              </a:pathLst>
            </a:custGeom>
            <a:solidFill>
              <a:srgbClr val="010101">
                <a:alpha val="34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1" name="Shape 82"/>
            <p:cNvSpPr/>
            <p:nvPr/>
          </p:nvSpPr>
          <p:spPr>
            <a:xfrm>
              <a:off x="7198104" y="5895751"/>
              <a:ext cx="576375" cy="128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9" h="21339" extrusionOk="0">
                  <a:moveTo>
                    <a:pt x="21102" y="13195"/>
                  </a:moveTo>
                  <a:cubicBezTo>
                    <a:pt x="21600" y="15765"/>
                    <a:pt x="20573" y="20948"/>
                    <a:pt x="16746" y="21323"/>
                  </a:cubicBezTo>
                  <a:cubicBezTo>
                    <a:pt x="13885" y="21600"/>
                    <a:pt x="8066" y="18389"/>
                    <a:pt x="4100" y="12657"/>
                  </a:cubicBezTo>
                  <a:cubicBezTo>
                    <a:pt x="1878" y="9448"/>
                    <a:pt x="237" y="5444"/>
                    <a:pt x="24" y="828"/>
                  </a:cubicBezTo>
                  <a:cubicBezTo>
                    <a:pt x="11" y="548"/>
                    <a:pt x="4" y="272"/>
                    <a:pt x="0" y="0"/>
                  </a:cubicBezTo>
                  <a:cubicBezTo>
                    <a:pt x="6773" y="13411"/>
                    <a:pt x="16402" y="16262"/>
                    <a:pt x="21102" y="13195"/>
                  </a:cubicBezTo>
                  <a:close/>
                </a:path>
              </a:pathLst>
            </a:custGeom>
            <a:solidFill>
              <a:srgbClr val="010101">
                <a:alpha val="34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2" name="Shape 85"/>
            <p:cNvSpPr/>
            <p:nvPr/>
          </p:nvSpPr>
          <p:spPr>
            <a:xfrm>
              <a:off x="6860493" y="2489930"/>
              <a:ext cx="346560" cy="60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010101">
                <a:alpha val="25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3" name="Shape 86"/>
            <p:cNvSpPr/>
            <p:nvPr/>
          </p:nvSpPr>
          <p:spPr>
            <a:xfrm>
              <a:off x="6950734" y="2239259"/>
              <a:ext cx="189855" cy="104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010101">
                <a:alpha val="25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4" name="Freeform 63"/>
            <p:cNvSpPr/>
            <p:nvPr/>
          </p:nvSpPr>
          <p:spPr>
            <a:xfrm>
              <a:off x="6178655" y="3021372"/>
              <a:ext cx="1588188" cy="1323389"/>
            </a:xfrm>
            <a:custGeom>
              <a:avLst/>
              <a:gdLst>
                <a:gd name="connsiteX0" fmla="*/ 346033 w 1588188"/>
                <a:gd name="connsiteY0" fmla="*/ 11403 h 1323389"/>
                <a:gd name="connsiteX1" fmla="*/ 423885 w 1588188"/>
                <a:gd name="connsiteY1" fmla="*/ 314629 h 1323389"/>
                <a:gd name="connsiteX2" fmla="*/ 192095 w 1588188"/>
                <a:gd name="connsiteY2" fmla="*/ 740218 h 1323389"/>
                <a:gd name="connsiteX3" fmla="*/ 182086 w 1588188"/>
                <a:gd name="connsiteY3" fmla="*/ 756202 h 1323389"/>
                <a:gd name="connsiteX4" fmla="*/ 207273 w 1588188"/>
                <a:gd name="connsiteY4" fmla="*/ 785789 h 1323389"/>
                <a:gd name="connsiteX5" fmla="*/ 472397 w 1588188"/>
                <a:gd name="connsiteY5" fmla="*/ 1164940 h 1323389"/>
                <a:gd name="connsiteX6" fmla="*/ 335635 w 1588188"/>
                <a:gd name="connsiteY6" fmla="*/ 1233326 h 1323389"/>
                <a:gd name="connsiteX7" fmla="*/ 35339 w 1588188"/>
                <a:gd name="connsiteY7" fmla="*/ 846780 h 1323389"/>
                <a:gd name="connsiteX8" fmla="*/ 2701 w 1588188"/>
                <a:gd name="connsiteY8" fmla="*/ 799819 h 1323389"/>
                <a:gd name="connsiteX9" fmla="*/ 3189 w 1588188"/>
                <a:gd name="connsiteY9" fmla="*/ 791619 h 1323389"/>
                <a:gd name="connsiteX10" fmla="*/ 2149 w 1588188"/>
                <a:gd name="connsiteY10" fmla="*/ 789771 h 1323389"/>
                <a:gd name="connsiteX11" fmla="*/ 7889 w 1588188"/>
                <a:gd name="connsiteY11" fmla="*/ 741524 h 1323389"/>
                <a:gd name="connsiteX12" fmla="*/ 322752 w 1588188"/>
                <a:gd name="connsiteY12" fmla="*/ 15178 h 1323389"/>
                <a:gd name="connsiteX13" fmla="*/ 346033 w 1588188"/>
                <a:gd name="connsiteY13" fmla="*/ 11403 h 1323389"/>
                <a:gd name="connsiteX14" fmla="*/ 1340815 w 1588188"/>
                <a:gd name="connsiteY14" fmla="*/ 611 h 1323389"/>
                <a:gd name="connsiteX15" fmla="*/ 1363276 w 1588188"/>
                <a:gd name="connsiteY15" fmla="*/ 6850 h 1323389"/>
                <a:gd name="connsiteX16" fmla="*/ 1557202 w 1588188"/>
                <a:gd name="connsiteY16" fmla="*/ 760536 h 1323389"/>
                <a:gd name="connsiteX17" fmla="*/ 1560876 w 1588188"/>
                <a:gd name="connsiteY17" fmla="*/ 784349 h 1323389"/>
                <a:gd name="connsiteX18" fmla="*/ 1560585 w 1588188"/>
                <a:gd name="connsiteY18" fmla="*/ 785578 h 1323389"/>
                <a:gd name="connsiteX19" fmla="*/ 1565976 w 1588188"/>
                <a:gd name="connsiteY19" fmla="*/ 807062 h 1323389"/>
                <a:gd name="connsiteX20" fmla="*/ 1588188 w 1588188"/>
                <a:gd name="connsiteY20" fmla="*/ 1321019 h 1323389"/>
                <a:gd name="connsiteX21" fmla="*/ 1427530 w 1588188"/>
                <a:gd name="connsiteY21" fmla="*/ 1323389 h 1323389"/>
                <a:gd name="connsiteX22" fmla="*/ 1414005 w 1588188"/>
                <a:gd name="connsiteY22" fmla="*/ 862906 h 1323389"/>
                <a:gd name="connsiteX23" fmla="*/ 1416885 w 1588188"/>
                <a:gd name="connsiteY23" fmla="*/ 827173 h 1323389"/>
                <a:gd name="connsiteX24" fmla="*/ 1401347 w 1588188"/>
                <a:gd name="connsiteY24" fmla="*/ 800823 h 1323389"/>
                <a:gd name="connsiteX25" fmla="*/ 1214305 w 1588188"/>
                <a:gd name="connsiteY25" fmla="*/ 292890 h 1323389"/>
                <a:gd name="connsiteX26" fmla="*/ 1340815 w 1588188"/>
                <a:gd name="connsiteY26" fmla="*/ 611 h 1323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88188" h="1323389">
                  <a:moveTo>
                    <a:pt x="346033" y="11403"/>
                  </a:moveTo>
                  <a:cubicBezTo>
                    <a:pt x="404662" y="29836"/>
                    <a:pt x="485591" y="225441"/>
                    <a:pt x="423885" y="314629"/>
                  </a:cubicBezTo>
                  <a:cubicBezTo>
                    <a:pt x="370994" y="391108"/>
                    <a:pt x="269358" y="608149"/>
                    <a:pt x="192095" y="740218"/>
                  </a:cubicBezTo>
                  <a:lnTo>
                    <a:pt x="182086" y="756202"/>
                  </a:lnTo>
                  <a:lnTo>
                    <a:pt x="207273" y="785789"/>
                  </a:lnTo>
                  <a:cubicBezTo>
                    <a:pt x="291195" y="892481"/>
                    <a:pt x="472397" y="1164940"/>
                    <a:pt x="472397" y="1164940"/>
                  </a:cubicBezTo>
                  <a:lnTo>
                    <a:pt x="335635" y="1233326"/>
                  </a:lnTo>
                  <a:cubicBezTo>
                    <a:pt x="335635" y="1233326"/>
                    <a:pt x="108231" y="903745"/>
                    <a:pt x="35339" y="846780"/>
                  </a:cubicBezTo>
                  <a:cubicBezTo>
                    <a:pt x="17722" y="833016"/>
                    <a:pt x="7249" y="816589"/>
                    <a:pt x="2701" y="799819"/>
                  </a:cubicBezTo>
                  <a:lnTo>
                    <a:pt x="3189" y="791619"/>
                  </a:lnTo>
                  <a:lnTo>
                    <a:pt x="2149" y="789771"/>
                  </a:lnTo>
                  <a:cubicBezTo>
                    <a:pt x="-1802" y="773029"/>
                    <a:pt x="-541" y="755811"/>
                    <a:pt x="7889" y="741524"/>
                  </a:cubicBezTo>
                  <a:cubicBezTo>
                    <a:pt x="41632" y="684332"/>
                    <a:pt x="265237" y="59871"/>
                    <a:pt x="322752" y="15178"/>
                  </a:cubicBezTo>
                  <a:cubicBezTo>
                    <a:pt x="329736" y="9753"/>
                    <a:pt x="337657" y="8770"/>
                    <a:pt x="346033" y="11403"/>
                  </a:cubicBezTo>
                  <a:close/>
                  <a:moveTo>
                    <a:pt x="1340815" y="611"/>
                  </a:moveTo>
                  <a:cubicBezTo>
                    <a:pt x="1349545" y="-1101"/>
                    <a:pt x="1357236" y="722"/>
                    <a:pt x="1363276" y="6850"/>
                  </a:cubicBezTo>
                  <a:cubicBezTo>
                    <a:pt x="1413017" y="57294"/>
                    <a:pt x="1533071" y="700251"/>
                    <a:pt x="1557202" y="760536"/>
                  </a:cubicBezTo>
                  <a:cubicBezTo>
                    <a:pt x="1560218" y="768071"/>
                    <a:pt x="1561339" y="776141"/>
                    <a:pt x="1560876" y="784349"/>
                  </a:cubicBezTo>
                  <a:lnTo>
                    <a:pt x="1560585" y="785578"/>
                  </a:lnTo>
                  <a:lnTo>
                    <a:pt x="1565976" y="807062"/>
                  </a:lnTo>
                  <a:cubicBezTo>
                    <a:pt x="1571441" y="889007"/>
                    <a:pt x="1588188" y="1321019"/>
                    <a:pt x="1588188" y="1321019"/>
                  </a:cubicBezTo>
                  <a:lnTo>
                    <a:pt x="1427530" y="1323389"/>
                  </a:lnTo>
                  <a:cubicBezTo>
                    <a:pt x="1427530" y="1323389"/>
                    <a:pt x="1417721" y="955257"/>
                    <a:pt x="1414005" y="862906"/>
                  </a:cubicBezTo>
                  <a:lnTo>
                    <a:pt x="1416885" y="827173"/>
                  </a:lnTo>
                  <a:lnTo>
                    <a:pt x="1401347" y="800823"/>
                  </a:lnTo>
                  <a:cubicBezTo>
                    <a:pt x="1342230" y="679700"/>
                    <a:pt x="1260962" y="387876"/>
                    <a:pt x="1214305" y="292890"/>
                  </a:cubicBezTo>
                  <a:cubicBezTo>
                    <a:pt x="1167648" y="197865"/>
                    <a:pt x="1279701" y="12600"/>
                    <a:pt x="1340815" y="611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1140014" y="1758036"/>
            <a:ext cx="2172050" cy="338554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r>
              <a:rPr lang="en-US" sz="1600" b="1" dirty="0" err="1">
                <a:solidFill>
                  <a:srgbClr val="FFFFFF"/>
                </a:solidFill>
                <a:latin typeface="Century Gothic" panose="020B0502020202020204" pitchFamily="34" charset="0"/>
                <a:ea typeface="Montserrat Light" charset="0"/>
                <a:cs typeface="Montserrat Light" charset="0"/>
              </a:rPr>
              <a:t>Vulcanix</a:t>
            </a:r>
            <a:r>
              <a:rPr lang="en-US" sz="1600" b="1" dirty="0">
                <a:solidFill>
                  <a:srgbClr val="FFFFFF"/>
                </a:solidFill>
                <a:latin typeface="Century Gothic" panose="020B0502020202020204" pitchFamily="34" charset="0"/>
                <a:ea typeface="Montserrat Light" charset="0"/>
                <a:cs typeface="Montserrat Light" charset="0"/>
              </a:rPr>
              <a:t> members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9470821" y="1722966"/>
            <a:ext cx="1535077" cy="338554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r>
              <a:rPr lang="en-US" sz="1600" b="1" dirty="0">
                <a:solidFill>
                  <a:srgbClr val="FFFFFF"/>
                </a:solidFill>
                <a:latin typeface="Century Gothic" panose="020B0502020202020204" pitchFamily="34" charset="0"/>
                <a:ea typeface="Montserrat Light" charset="0"/>
                <a:cs typeface="Montserrat Light" charset="0"/>
              </a:rPr>
              <a:t>Investors</a:t>
            </a:r>
          </a:p>
        </p:txBody>
      </p:sp>
      <p:sp>
        <p:nvSpPr>
          <p:cNvPr id="84" name="Oval 83"/>
          <p:cNvSpPr/>
          <p:nvPr/>
        </p:nvSpPr>
        <p:spPr>
          <a:xfrm rot="16200000">
            <a:off x="10187560" y="2506550"/>
            <a:ext cx="1213374" cy="121337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10259339" y="2499861"/>
            <a:ext cx="103858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rgbClr val="FFFFFF"/>
                </a:solidFill>
                <a:latin typeface="Montserrat" charset="0"/>
                <a:ea typeface="Montserrat" charset="0"/>
                <a:cs typeface="Montserrat" charset="0"/>
              </a:rPr>
              <a:t>90 €K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2389766" y="6291513"/>
            <a:ext cx="2295871" cy="273665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ts val="1400"/>
              </a:lnSpc>
            </a:pPr>
            <a:r>
              <a:rPr lang="en-US" sz="1600" b="1" dirty="0">
                <a:solidFill>
                  <a:schemeClr val="accent1"/>
                </a:solidFill>
                <a:ea typeface="Montserrat Light" charset="0"/>
                <a:cs typeface="Montserrat Light" charset="0"/>
              </a:rPr>
              <a:t>ROI</a:t>
            </a:r>
            <a:r>
              <a:rPr lang="en-US" sz="1000" dirty="0">
                <a:ea typeface="Montserrat Light" charset="0"/>
                <a:cs typeface="Montserrat Light" charset="0"/>
              </a:rPr>
              <a:t> </a:t>
            </a:r>
            <a:r>
              <a:rPr 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ea typeface="Montserrat Light" charset="0"/>
                <a:cs typeface="Montserrat Light" charset="0"/>
              </a:rPr>
              <a:t>during the second year</a:t>
            </a:r>
            <a:endParaRPr lang="en-US" sz="1000" b="1" dirty="0">
              <a:solidFill>
                <a:schemeClr val="tx1">
                  <a:lumMod val="65000"/>
                  <a:lumOff val="35000"/>
                </a:schemeClr>
              </a:solidFill>
              <a:ea typeface="Montserrat Light" charset="0"/>
              <a:cs typeface="Montserrat Light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818323" y="6009543"/>
            <a:ext cx="1590744" cy="630942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/>
            <a:r>
              <a:rPr lang="en-US" sz="3500" b="1" dirty="0">
                <a:solidFill>
                  <a:schemeClr val="accent1"/>
                </a:solidFill>
                <a:latin typeface="+mj-lt"/>
                <a:ea typeface="Montserrat" charset="0"/>
                <a:cs typeface="Montserrat" charset="0"/>
              </a:rPr>
              <a:t>100%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6059542" y="6077959"/>
            <a:ext cx="3087652" cy="46166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/>
            <a:r>
              <a:rPr lang="en-US" sz="2400" b="1" dirty="0">
                <a:solidFill>
                  <a:schemeClr val="accent3"/>
                </a:solidFill>
                <a:latin typeface="+mj-lt"/>
                <a:ea typeface="Montserrat" charset="0"/>
                <a:cs typeface="Montserrat" charset="0"/>
              </a:rPr>
              <a:t>Reactivity</a:t>
            </a:r>
          </a:p>
        </p:txBody>
      </p:sp>
      <p:graphicFrame>
        <p:nvGraphicFramePr>
          <p:cNvPr id="94" name="Graphique 93">
            <a:extLst>
              <a:ext uri="{FF2B5EF4-FFF2-40B4-BE49-F238E27FC236}">
                <a16:creationId xmlns:a16="http://schemas.microsoft.com/office/drawing/2014/main" id="{0D18A305-6F6E-462D-B7C6-69757838E6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8238440"/>
              </p:ext>
            </p:extLst>
          </p:nvPr>
        </p:nvGraphicFramePr>
        <p:xfrm>
          <a:off x="4305810" y="1387581"/>
          <a:ext cx="3250468" cy="4603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7" name="Title 4">
            <a:extLst>
              <a:ext uri="{FF2B5EF4-FFF2-40B4-BE49-F238E27FC236}">
                <a16:creationId xmlns:a16="http://schemas.microsoft.com/office/drawing/2014/main" id="{D9079ACA-8ABD-4CE0-9A10-2A0305A7551E}"/>
              </a:ext>
            </a:extLst>
          </p:cNvPr>
          <p:cNvSpPr txBox="1">
            <a:spLocks/>
          </p:cNvSpPr>
          <p:nvPr/>
        </p:nvSpPr>
        <p:spPr>
          <a:xfrm>
            <a:off x="5224322" y="2138130"/>
            <a:ext cx="1504844" cy="1818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1500" dirty="0">
                <a:solidFill>
                  <a:schemeClr val="tx2"/>
                </a:solidFill>
                <a:ea typeface="Montserrat Light" charset="0"/>
                <a:cs typeface="Montserrat Light" charset="0"/>
              </a:rPr>
              <a:t>First year </a:t>
            </a:r>
            <a:r>
              <a:rPr lang="en-US" sz="1500" dirty="0">
                <a:solidFill>
                  <a:schemeClr val="accent5"/>
                </a:solidFill>
                <a:latin typeface="+mj-lt"/>
                <a:ea typeface="Montserrat" charset="0"/>
                <a:cs typeface="Montserrat" charset="0"/>
              </a:rPr>
              <a:t>Fixed costs</a:t>
            </a:r>
            <a:endParaRPr lang="en-US" sz="1500" dirty="0">
              <a:latin typeface="+mj-lt"/>
            </a:endParaRPr>
          </a:p>
        </p:txBody>
      </p:sp>
      <p:pic>
        <p:nvPicPr>
          <p:cNvPr id="99" name="Image 98">
            <a:extLst>
              <a:ext uri="{FF2B5EF4-FFF2-40B4-BE49-F238E27FC236}">
                <a16:creationId xmlns:a16="http://schemas.microsoft.com/office/drawing/2014/main" id="{C7957328-4514-4E0F-80D4-0F4385BECD0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280" y="2867907"/>
            <a:ext cx="2020312" cy="1426990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</p:pic>
      <p:sp>
        <p:nvSpPr>
          <p:cNvPr id="98" name="TextBox 85">
            <a:extLst>
              <a:ext uri="{FF2B5EF4-FFF2-40B4-BE49-F238E27FC236}">
                <a16:creationId xmlns:a16="http://schemas.microsoft.com/office/drawing/2014/main" id="{63E10040-1DDD-47A6-93A7-B1E41F13DE3D}"/>
              </a:ext>
            </a:extLst>
          </p:cNvPr>
          <p:cNvSpPr txBox="1"/>
          <p:nvPr/>
        </p:nvSpPr>
        <p:spPr>
          <a:xfrm>
            <a:off x="9574961" y="6211177"/>
            <a:ext cx="2295871" cy="273665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ts val="1400"/>
              </a:lnSpc>
            </a:pPr>
            <a:r>
              <a:rPr lang="en-US" sz="1600" b="1" dirty="0">
                <a:solidFill>
                  <a:schemeClr val="accent1"/>
                </a:solidFill>
                <a:ea typeface="Montserrat Light" charset="0"/>
                <a:cs typeface="Montserrat Light" charset="0"/>
              </a:rPr>
              <a:t>2 hypotheses</a:t>
            </a:r>
            <a:endParaRPr lang="en-US" sz="1000" dirty="0">
              <a:ea typeface="Montserrat Light" charset="0"/>
              <a:cs typeface="Montserrat Light" charset="0"/>
            </a:endParaRPr>
          </a:p>
        </p:txBody>
      </p:sp>
      <p:sp>
        <p:nvSpPr>
          <p:cNvPr id="77" name="Oval 76"/>
          <p:cNvSpPr/>
          <p:nvPr/>
        </p:nvSpPr>
        <p:spPr>
          <a:xfrm rot="16200000">
            <a:off x="663209" y="2624276"/>
            <a:ext cx="984938" cy="9849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52199" y="2669038"/>
            <a:ext cx="753554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latin typeface="Montserrat" charset="0"/>
                <a:ea typeface="Montserrat" charset="0"/>
                <a:cs typeface="Montserrat" charset="0"/>
              </a:rPr>
              <a:t>110€K</a:t>
            </a:r>
          </a:p>
        </p:txBody>
      </p:sp>
      <p:pic>
        <p:nvPicPr>
          <p:cNvPr id="73" name="Image 72">
            <a:extLst>
              <a:ext uri="{FF2B5EF4-FFF2-40B4-BE49-F238E27FC236}">
                <a16:creationId xmlns:a16="http://schemas.microsoft.com/office/drawing/2014/main" id="{4A12133B-8BB1-4FEB-A295-F2895C96C4D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08344" y="3453128"/>
            <a:ext cx="1169373" cy="133564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167918" y="2214710"/>
            <a:ext cx="1979402" cy="3795928"/>
            <a:chOff x="2829706" y="1397005"/>
            <a:chExt cx="2414500" cy="4630322"/>
          </a:xfrm>
        </p:grpSpPr>
        <p:sp>
          <p:nvSpPr>
            <p:cNvPr id="4" name="Shape 6"/>
            <p:cNvSpPr/>
            <p:nvPr/>
          </p:nvSpPr>
          <p:spPr>
            <a:xfrm>
              <a:off x="4143222" y="2349555"/>
              <a:ext cx="617519" cy="870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2" h="21539" extrusionOk="0">
                  <a:moveTo>
                    <a:pt x="19105" y="15087"/>
                  </a:moveTo>
                  <a:cubicBezTo>
                    <a:pt x="17180" y="14796"/>
                    <a:pt x="14019" y="13931"/>
                    <a:pt x="14019" y="11499"/>
                  </a:cubicBezTo>
                  <a:cubicBezTo>
                    <a:pt x="14019" y="11499"/>
                    <a:pt x="14019" y="11499"/>
                    <a:pt x="14019" y="11499"/>
                  </a:cubicBezTo>
                  <a:lnTo>
                    <a:pt x="14019" y="0"/>
                  </a:lnTo>
                  <a:lnTo>
                    <a:pt x="5283" y="0"/>
                  </a:lnTo>
                  <a:lnTo>
                    <a:pt x="5283" y="11499"/>
                  </a:lnTo>
                  <a:cubicBezTo>
                    <a:pt x="5283" y="13931"/>
                    <a:pt x="2122" y="14796"/>
                    <a:pt x="197" y="15087"/>
                  </a:cubicBezTo>
                  <a:cubicBezTo>
                    <a:pt x="-1149" y="15290"/>
                    <a:pt x="4697" y="18536"/>
                    <a:pt x="8332" y="20344"/>
                  </a:cubicBezTo>
                  <a:cubicBezTo>
                    <a:pt x="8283" y="21018"/>
                    <a:pt x="8252" y="21458"/>
                    <a:pt x="8252" y="21525"/>
                  </a:cubicBezTo>
                  <a:cubicBezTo>
                    <a:pt x="8252" y="21600"/>
                    <a:pt x="8802" y="21379"/>
                    <a:pt x="9651" y="20982"/>
                  </a:cubicBezTo>
                  <a:cubicBezTo>
                    <a:pt x="10499" y="21379"/>
                    <a:pt x="11050" y="21600"/>
                    <a:pt x="11050" y="21525"/>
                  </a:cubicBezTo>
                  <a:cubicBezTo>
                    <a:pt x="11050" y="21458"/>
                    <a:pt x="11019" y="21018"/>
                    <a:pt x="10970" y="20344"/>
                  </a:cubicBezTo>
                  <a:cubicBezTo>
                    <a:pt x="14605" y="18536"/>
                    <a:pt x="20451" y="15290"/>
                    <a:pt x="19105" y="15087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" name="Shape 7"/>
            <p:cNvSpPr/>
            <p:nvPr/>
          </p:nvSpPr>
          <p:spPr>
            <a:xfrm>
              <a:off x="4313678" y="2600225"/>
              <a:ext cx="279490" cy="248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1714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10101">
                <a:alpha val="1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" name="Shape 8"/>
            <p:cNvSpPr/>
            <p:nvPr/>
          </p:nvSpPr>
          <p:spPr>
            <a:xfrm>
              <a:off x="3912604" y="1497274"/>
              <a:ext cx="1129503" cy="1244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9" h="21600" extrusionOk="0">
                  <a:moveTo>
                    <a:pt x="20175" y="10150"/>
                  </a:moveTo>
                  <a:cubicBezTo>
                    <a:pt x="20062" y="10122"/>
                    <a:pt x="19946" y="10113"/>
                    <a:pt x="19829" y="10119"/>
                  </a:cubicBezTo>
                  <a:cubicBezTo>
                    <a:pt x="19865" y="9082"/>
                    <a:pt x="19841" y="8137"/>
                    <a:pt x="19756" y="7436"/>
                  </a:cubicBezTo>
                  <a:cubicBezTo>
                    <a:pt x="19441" y="4839"/>
                    <a:pt x="16295" y="0"/>
                    <a:pt x="10570" y="0"/>
                  </a:cubicBezTo>
                  <a:cubicBezTo>
                    <a:pt x="4845" y="0"/>
                    <a:pt x="1699" y="4839"/>
                    <a:pt x="1384" y="7436"/>
                  </a:cubicBezTo>
                  <a:cubicBezTo>
                    <a:pt x="1299" y="8137"/>
                    <a:pt x="1275" y="9082"/>
                    <a:pt x="1311" y="10119"/>
                  </a:cubicBezTo>
                  <a:cubicBezTo>
                    <a:pt x="1194" y="10113"/>
                    <a:pt x="1078" y="10122"/>
                    <a:pt x="965" y="10150"/>
                  </a:cubicBezTo>
                  <a:cubicBezTo>
                    <a:pt x="134" y="10360"/>
                    <a:pt x="-230" y="11466"/>
                    <a:pt x="153" y="12619"/>
                  </a:cubicBezTo>
                  <a:cubicBezTo>
                    <a:pt x="446" y="13505"/>
                    <a:pt x="1094" y="14159"/>
                    <a:pt x="1755" y="14321"/>
                  </a:cubicBezTo>
                  <a:cubicBezTo>
                    <a:pt x="2023" y="15753"/>
                    <a:pt x="2407" y="16985"/>
                    <a:pt x="2906" y="17607"/>
                  </a:cubicBezTo>
                  <a:cubicBezTo>
                    <a:pt x="4229" y="19255"/>
                    <a:pt x="8997" y="21600"/>
                    <a:pt x="10696" y="21600"/>
                  </a:cubicBezTo>
                  <a:cubicBezTo>
                    <a:pt x="12395" y="21600"/>
                    <a:pt x="16912" y="19255"/>
                    <a:pt x="18234" y="17607"/>
                  </a:cubicBezTo>
                  <a:cubicBezTo>
                    <a:pt x="18733" y="16985"/>
                    <a:pt x="19117" y="15753"/>
                    <a:pt x="19385" y="14321"/>
                  </a:cubicBezTo>
                  <a:cubicBezTo>
                    <a:pt x="20046" y="14159"/>
                    <a:pt x="20694" y="13505"/>
                    <a:pt x="20987" y="12619"/>
                  </a:cubicBezTo>
                  <a:cubicBezTo>
                    <a:pt x="21370" y="11466"/>
                    <a:pt x="21006" y="10360"/>
                    <a:pt x="20175" y="1015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" name="Shape 9"/>
            <p:cNvSpPr/>
            <p:nvPr/>
          </p:nvSpPr>
          <p:spPr>
            <a:xfrm>
              <a:off x="4393892" y="2179098"/>
              <a:ext cx="144312" cy="266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94" h="18995" extrusionOk="0">
                  <a:moveTo>
                    <a:pt x="5355" y="649"/>
                  </a:moveTo>
                  <a:cubicBezTo>
                    <a:pt x="5355" y="4200"/>
                    <a:pt x="4666" y="6654"/>
                    <a:pt x="3560" y="9732"/>
                  </a:cubicBezTo>
                  <a:cubicBezTo>
                    <a:pt x="2454" y="12810"/>
                    <a:pt x="-643" y="15738"/>
                    <a:pt x="4887" y="16921"/>
                  </a:cubicBezTo>
                  <a:cubicBezTo>
                    <a:pt x="10417" y="18105"/>
                    <a:pt x="13182" y="18105"/>
                    <a:pt x="16868" y="16448"/>
                  </a:cubicBezTo>
                  <a:cubicBezTo>
                    <a:pt x="20554" y="14790"/>
                    <a:pt x="20001" y="16566"/>
                    <a:pt x="17421" y="17632"/>
                  </a:cubicBezTo>
                  <a:cubicBezTo>
                    <a:pt x="14840" y="18697"/>
                    <a:pt x="8389" y="19763"/>
                    <a:pt x="3966" y="18224"/>
                  </a:cubicBezTo>
                  <a:cubicBezTo>
                    <a:pt x="-459" y="16685"/>
                    <a:pt x="-1046" y="18019"/>
                    <a:pt x="1533" y="10560"/>
                  </a:cubicBezTo>
                  <a:cubicBezTo>
                    <a:pt x="4114" y="3102"/>
                    <a:pt x="4803" y="-1837"/>
                    <a:pt x="5355" y="649"/>
                  </a:cubicBezTo>
                  <a:close/>
                </a:path>
              </a:pathLst>
            </a:custGeom>
            <a:solidFill>
              <a:srgbClr val="010101">
                <a:alpha val="4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" name="Shape 10"/>
            <p:cNvSpPr/>
            <p:nvPr/>
          </p:nvSpPr>
          <p:spPr>
            <a:xfrm>
              <a:off x="4273570" y="2459850"/>
              <a:ext cx="396931" cy="69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18530" extrusionOk="0">
                  <a:moveTo>
                    <a:pt x="997" y="544"/>
                  </a:moveTo>
                  <a:cubicBezTo>
                    <a:pt x="2139" y="1861"/>
                    <a:pt x="2317" y="9623"/>
                    <a:pt x="6065" y="12930"/>
                  </a:cubicBezTo>
                  <a:cubicBezTo>
                    <a:pt x="9814" y="16238"/>
                    <a:pt x="14541" y="14975"/>
                    <a:pt x="16165" y="10831"/>
                  </a:cubicBezTo>
                  <a:cubicBezTo>
                    <a:pt x="17790" y="6690"/>
                    <a:pt x="17751" y="4416"/>
                    <a:pt x="19330" y="2928"/>
                  </a:cubicBezTo>
                  <a:cubicBezTo>
                    <a:pt x="20909" y="1444"/>
                    <a:pt x="21163" y="9259"/>
                    <a:pt x="19055" y="9897"/>
                  </a:cubicBezTo>
                  <a:cubicBezTo>
                    <a:pt x="16947" y="10532"/>
                    <a:pt x="17683" y="12886"/>
                    <a:pt x="16158" y="15760"/>
                  </a:cubicBezTo>
                  <a:cubicBezTo>
                    <a:pt x="14633" y="18636"/>
                    <a:pt x="7891" y="19704"/>
                    <a:pt x="5920" y="16857"/>
                  </a:cubicBezTo>
                  <a:cubicBezTo>
                    <a:pt x="3950" y="14008"/>
                    <a:pt x="2324" y="9177"/>
                    <a:pt x="1043" y="6856"/>
                  </a:cubicBezTo>
                  <a:cubicBezTo>
                    <a:pt x="-237" y="4535"/>
                    <a:pt x="-437" y="-1896"/>
                    <a:pt x="997" y="544"/>
                  </a:cubicBezTo>
                  <a:close/>
                </a:path>
              </a:pathLst>
            </a:custGeom>
            <a:solidFill>
              <a:srgbClr val="010101">
                <a:alpha val="4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" name="Shape 11"/>
            <p:cNvSpPr/>
            <p:nvPr/>
          </p:nvSpPr>
          <p:spPr>
            <a:xfrm>
              <a:off x="3872496" y="5828864"/>
              <a:ext cx="576483" cy="1915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2" h="19101" extrusionOk="0">
                  <a:moveTo>
                    <a:pt x="8432" y="3931"/>
                  </a:moveTo>
                  <a:cubicBezTo>
                    <a:pt x="6770" y="6675"/>
                    <a:pt x="1556" y="12557"/>
                    <a:pt x="467" y="13602"/>
                  </a:cubicBezTo>
                  <a:cubicBezTo>
                    <a:pt x="-621" y="14647"/>
                    <a:pt x="10" y="18829"/>
                    <a:pt x="4306" y="19091"/>
                  </a:cubicBezTo>
                  <a:cubicBezTo>
                    <a:pt x="7061" y="19257"/>
                    <a:pt x="12663" y="17332"/>
                    <a:pt x="16482" y="13897"/>
                  </a:cubicBezTo>
                  <a:cubicBezTo>
                    <a:pt x="18621" y="11973"/>
                    <a:pt x="20201" y="9573"/>
                    <a:pt x="20406" y="6806"/>
                  </a:cubicBezTo>
                  <a:cubicBezTo>
                    <a:pt x="20979" y="-906"/>
                    <a:pt x="12041" y="-2343"/>
                    <a:pt x="8432" y="3931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" name="Shape 12"/>
            <p:cNvSpPr/>
            <p:nvPr/>
          </p:nvSpPr>
          <p:spPr>
            <a:xfrm>
              <a:off x="4614483" y="5828864"/>
              <a:ext cx="576484" cy="191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3" h="19100" extrusionOk="0">
                  <a:moveTo>
                    <a:pt x="12002" y="3930"/>
                  </a:moveTo>
                  <a:cubicBezTo>
                    <a:pt x="13663" y="6675"/>
                    <a:pt x="18877" y="12556"/>
                    <a:pt x="19965" y="13601"/>
                  </a:cubicBezTo>
                  <a:cubicBezTo>
                    <a:pt x="21054" y="14646"/>
                    <a:pt x="20424" y="18828"/>
                    <a:pt x="16127" y="19090"/>
                  </a:cubicBezTo>
                  <a:cubicBezTo>
                    <a:pt x="13373" y="19257"/>
                    <a:pt x="7770" y="17332"/>
                    <a:pt x="3952" y="13896"/>
                  </a:cubicBezTo>
                  <a:cubicBezTo>
                    <a:pt x="1812" y="11972"/>
                    <a:pt x="232" y="9575"/>
                    <a:pt x="27" y="6806"/>
                  </a:cubicBezTo>
                  <a:cubicBezTo>
                    <a:pt x="-546" y="-906"/>
                    <a:pt x="8392" y="-2343"/>
                    <a:pt x="12002" y="393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" name="Shape 13"/>
            <p:cNvSpPr/>
            <p:nvPr/>
          </p:nvSpPr>
          <p:spPr>
            <a:xfrm>
              <a:off x="4022900" y="3953847"/>
              <a:ext cx="924324" cy="1938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0" h="21600" extrusionOk="0">
                  <a:moveTo>
                    <a:pt x="603" y="0"/>
                  </a:moveTo>
                  <a:cubicBezTo>
                    <a:pt x="-86" y="2174"/>
                    <a:pt x="-430" y="6484"/>
                    <a:pt x="947" y="10560"/>
                  </a:cubicBezTo>
                  <a:cubicBezTo>
                    <a:pt x="2325" y="14635"/>
                    <a:pt x="3013" y="16890"/>
                    <a:pt x="3013" y="18475"/>
                  </a:cubicBezTo>
                  <a:cubicBezTo>
                    <a:pt x="3013" y="20060"/>
                    <a:pt x="2325" y="21238"/>
                    <a:pt x="2325" y="21238"/>
                  </a:cubicBezTo>
                  <a:cubicBezTo>
                    <a:pt x="2325" y="21238"/>
                    <a:pt x="3128" y="21555"/>
                    <a:pt x="5883" y="21555"/>
                  </a:cubicBezTo>
                  <a:cubicBezTo>
                    <a:pt x="8637" y="21555"/>
                    <a:pt x="10015" y="21600"/>
                    <a:pt x="10015" y="21600"/>
                  </a:cubicBezTo>
                  <a:cubicBezTo>
                    <a:pt x="10015" y="21600"/>
                    <a:pt x="9671" y="20423"/>
                    <a:pt x="9556" y="18656"/>
                  </a:cubicBezTo>
                  <a:cubicBezTo>
                    <a:pt x="9441" y="16890"/>
                    <a:pt x="8523" y="13141"/>
                    <a:pt x="8637" y="10424"/>
                  </a:cubicBezTo>
                  <a:cubicBezTo>
                    <a:pt x="8752" y="7707"/>
                    <a:pt x="8318" y="5558"/>
                    <a:pt x="9198" y="5581"/>
                  </a:cubicBezTo>
                  <a:cubicBezTo>
                    <a:pt x="9691" y="5594"/>
                    <a:pt x="10316" y="5594"/>
                    <a:pt x="10810" y="5581"/>
                  </a:cubicBezTo>
                  <a:cubicBezTo>
                    <a:pt x="11685" y="5558"/>
                    <a:pt x="11632" y="7707"/>
                    <a:pt x="12227" y="10424"/>
                  </a:cubicBezTo>
                  <a:cubicBezTo>
                    <a:pt x="12823" y="13141"/>
                    <a:pt x="13284" y="16890"/>
                    <a:pt x="13482" y="18656"/>
                  </a:cubicBezTo>
                  <a:cubicBezTo>
                    <a:pt x="13680" y="20423"/>
                    <a:pt x="13544" y="21600"/>
                    <a:pt x="13544" y="21600"/>
                  </a:cubicBezTo>
                  <a:cubicBezTo>
                    <a:pt x="13544" y="21600"/>
                    <a:pt x="14913" y="21555"/>
                    <a:pt x="17668" y="21555"/>
                  </a:cubicBezTo>
                  <a:cubicBezTo>
                    <a:pt x="20423" y="21555"/>
                    <a:pt x="21170" y="21238"/>
                    <a:pt x="21170" y="21238"/>
                  </a:cubicBezTo>
                  <a:cubicBezTo>
                    <a:pt x="21170" y="21238"/>
                    <a:pt x="20273" y="20060"/>
                    <a:pt x="19992" y="18475"/>
                  </a:cubicBezTo>
                  <a:cubicBezTo>
                    <a:pt x="19712" y="16890"/>
                    <a:pt x="19286" y="14635"/>
                    <a:pt x="19942" y="10560"/>
                  </a:cubicBezTo>
                  <a:cubicBezTo>
                    <a:pt x="20597" y="6484"/>
                    <a:pt x="19820" y="2174"/>
                    <a:pt x="18746" y="0"/>
                  </a:cubicBezTo>
                  <a:cubicBezTo>
                    <a:pt x="17982" y="151"/>
                    <a:pt x="1357" y="144"/>
                    <a:pt x="603" y="0"/>
                  </a:cubicBezTo>
                  <a:close/>
                </a:path>
              </a:pathLst>
            </a:custGeom>
            <a:gradFill>
              <a:gsLst>
                <a:gs pos="58000">
                  <a:schemeClr val="tx2">
                    <a:lumMod val="50000"/>
                  </a:schemeClr>
                </a:gs>
                <a:gs pos="100000">
                  <a:srgbClr val="010101"/>
                </a:gs>
              </a:gsLst>
              <a:lin ang="1500000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" name="Shape 16"/>
            <p:cNvSpPr/>
            <p:nvPr/>
          </p:nvSpPr>
          <p:spPr>
            <a:xfrm>
              <a:off x="2829706" y="2710520"/>
              <a:ext cx="388124" cy="468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30" h="19706" extrusionOk="0">
                  <a:moveTo>
                    <a:pt x="13662" y="18549"/>
                  </a:moveTo>
                  <a:cubicBezTo>
                    <a:pt x="12937" y="16532"/>
                    <a:pt x="10630" y="14129"/>
                    <a:pt x="7558" y="13028"/>
                  </a:cubicBezTo>
                  <a:cubicBezTo>
                    <a:pt x="4487" y="11927"/>
                    <a:pt x="1630" y="8166"/>
                    <a:pt x="577" y="6599"/>
                  </a:cubicBezTo>
                  <a:cubicBezTo>
                    <a:pt x="-476" y="5031"/>
                    <a:pt x="105" y="3743"/>
                    <a:pt x="793" y="3938"/>
                  </a:cubicBezTo>
                  <a:cubicBezTo>
                    <a:pt x="-773" y="2370"/>
                    <a:pt x="777" y="781"/>
                    <a:pt x="2313" y="1727"/>
                  </a:cubicBezTo>
                  <a:cubicBezTo>
                    <a:pt x="2111" y="298"/>
                    <a:pt x="3794" y="-972"/>
                    <a:pt x="5115" y="1054"/>
                  </a:cubicBezTo>
                  <a:cubicBezTo>
                    <a:pt x="6316" y="-1027"/>
                    <a:pt x="8275" y="1609"/>
                    <a:pt x="8712" y="2495"/>
                  </a:cubicBezTo>
                  <a:cubicBezTo>
                    <a:pt x="9586" y="4268"/>
                    <a:pt x="12448" y="8347"/>
                    <a:pt x="14082" y="8230"/>
                  </a:cubicBezTo>
                  <a:cubicBezTo>
                    <a:pt x="17612" y="7979"/>
                    <a:pt x="14244" y="4123"/>
                    <a:pt x="15816" y="3721"/>
                  </a:cubicBezTo>
                  <a:cubicBezTo>
                    <a:pt x="17386" y="3318"/>
                    <a:pt x="18405" y="5259"/>
                    <a:pt x="19077" y="6871"/>
                  </a:cubicBezTo>
                  <a:cubicBezTo>
                    <a:pt x="19749" y="8483"/>
                    <a:pt x="20827" y="9886"/>
                    <a:pt x="19500" y="11392"/>
                  </a:cubicBezTo>
                  <a:cubicBezTo>
                    <a:pt x="18172" y="12898"/>
                    <a:pt x="16222" y="14688"/>
                    <a:pt x="17419" y="17252"/>
                  </a:cubicBezTo>
                  <a:cubicBezTo>
                    <a:pt x="18616" y="19815"/>
                    <a:pt x="14352" y="20573"/>
                    <a:pt x="13662" y="18549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Shape 18"/>
            <p:cNvSpPr/>
            <p:nvPr/>
          </p:nvSpPr>
          <p:spPr>
            <a:xfrm>
              <a:off x="2839734" y="2730574"/>
              <a:ext cx="324068" cy="232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6" h="20989" extrusionOk="0">
                  <a:moveTo>
                    <a:pt x="0" y="7310"/>
                  </a:moveTo>
                  <a:cubicBezTo>
                    <a:pt x="135" y="7197"/>
                    <a:pt x="285" y="7170"/>
                    <a:pt x="440" y="7245"/>
                  </a:cubicBezTo>
                  <a:cubicBezTo>
                    <a:pt x="297" y="7003"/>
                    <a:pt x="177" y="6758"/>
                    <a:pt x="74" y="6518"/>
                  </a:cubicBezTo>
                  <a:cubicBezTo>
                    <a:pt x="3264" y="11366"/>
                    <a:pt x="5304" y="17366"/>
                    <a:pt x="5738" y="18116"/>
                  </a:cubicBezTo>
                  <a:cubicBezTo>
                    <a:pt x="6196" y="18904"/>
                    <a:pt x="7604" y="17736"/>
                    <a:pt x="7106" y="16633"/>
                  </a:cubicBezTo>
                  <a:cubicBezTo>
                    <a:pt x="6607" y="15531"/>
                    <a:pt x="3823" y="8098"/>
                    <a:pt x="2605" y="4886"/>
                  </a:cubicBezTo>
                  <a:cubicBezTo>
                    <a:pt x="2160" y="3712"/>
                    <a:pt x="1838" y="2797"/>
                    <a:pt x="1568" y="1950"/>
                  </a:cubicBezTo>
                  <a:cubicBezTo>
                    <a:pt x="1823" y="2037"/>
                    <a:pt x="2088" y="2212"/>
                    <a:pt x="2353" y="2491"/>
                  </a:cubicBezTo>
                  <a:lnTo>
                    <a:pt x="2340" y="2284"/>
                  </a:lnTo>
                  <a:lnTo>
                    <a:pt x="2356" y="2342"/>
                  </a:lnTo>
                  <a:cubicBezTo>
                    <a:pt x="3582" y="6863"/>
                    <a:pt x="6987" y="14748"/>
                    <a:pt x="7771" y="16460"/>
                  </a:cubicBezTo>
                  <a:cubicBezTo>
                    <a:pt x="8555" y="18172"/>
                    <a:pt x="9827" y="17283"/>
                    <a:pt x="10339" y="16364"/>
                  </a:cubicBezTo>
                  <a:cubicBezTo>
                    <a:pt x="10850" y="15443"/>
                    <a:pt x="10035" y="13930"/>
                    <a:pt x="9008" y="11126"/>
                  </a:cubicBezTo>
                  <a:cubicBezTo>
                    <a:pt x="7979" y="8321"/>
                    <a:pt x="6372" y="2986"/>
                    <a:pt x="5797" y="1113"/>
                  </a:cubicBezTo>
                  <a:cubicBezTo>
                    <a:pt x="5664" y="679"/>
                    <a:pt x="5533" y="321"/>
                    <a:pt x="5402" y="0"/>
                  </a:cubicBezTo>
                  <a:cubicBezTo>
                    <a:pt x="5563" y="289"/>
                    <a:pt x="5723" y="635"/>
                    <a:pt x="5879" y="1046"/>
                  </a:cubicBezTo>
                  <a:cubicBezTo>
                    <a:pt x="5930" y="893"/>
                    <a:pt x="5983" y="754"/>
                    <a:pt x="6036" y="624"/>
                  </a:cubicBezTo>
                  <a:lnTo>
                    <a:pt x="6088" y="783"/>
                  </a:lnTo>
                  <a:cubicBezTo>
                    <a:pt x="6826" y="3118"/>
                    <a:pt x="10570" y="13894"/>
                    <a:pt x="11317" y="15148"/>
                  </a:cubicBezTo>
                  <a:cubicBezTo>
                    <a:pt x="12064" y="16404"/>
                    <a:pt x="14513" y="16018"/>
                    <a:pt x="15451" y="15287"/>
                  </a:cubicBezTo>
                  <a:lnTo>
                    <a:pt x="15466" y="15274"/>
                  </a:lnTo>
                  <a:cubicBezTo>
                    <a:pt x="16085" y="16067"/>
                    <a:pt x="16669" y="16530"/>
                    <a:pt x="17166" y="16470"/>
                  </a:cubicBezTo>
                  <a:cubicBezTo>
                    <a:pt x="18720" y="16281"/>
                    <a:pt x="19212" y="15144"/>
                    <a:pt x="19279" y="13709"/>
                  </a:cubicBezTo>
                  <a:cubicBezTo>
                    <a:pt x="19330" y="18409"/>
                    <a:pt x="21600" y="21600"/>
                    <a:pt x="21078" y="20891"/>
                  </a:cubicBezTo>
                  <a:cubicBezTo>
                    <a:pt x="17288" y="15740"/>
                    <a:pt x="12223" y="17219"/>
                    <a:pt x="10551" y="17664"/>
                  </a:cubicBezTo>
                  <a:cubicBezTo>
                    <a:pt x="8314" y="18261"/>
                    <a:pt x="6370" y="19257"/>
                    <a:pt x="4434" y="20037"/>
                  </a:cubicBezTo>
                  <a:cubicBezTo>
                    <a:pt x="2497" y="20818"/>
                    <a:pt x="5341" y="19172"/>
                    <a:pt x="5252" y="18354"/>
                  </a:cubicBezTo>
                  <a:cubicBezTo>
                    <a:pt x="5163" y="17534"/>
                    <a:pt x="4440" y="16218"/>
                    <a:pt x="3452" y="13648"/>
                  </a:cubicBezTo>
                  <a:cubicBezTo>
                    <a:pt x="2547" y="11297"/>
                    <a:pt x="1488" y="9490"/>
                    <a:pt x="0" y="7310"/>
                  </a:cubicBezTo>
                  <a:close/>
                </a:path>
              </a:pathLst>
            </a:custGeom>
            <a:solidFill>
              <a:srgbClr val="010101">
                <a:alpha val="15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Shape 20"/>
            <p:cNvSpPr/>
            <p:nvPr/>
          </p:nvSpPr>
          <p:spPr>
            <a:xfrm>
              <a:off x="4945367" y="4204517"/>
              <a:ext cx="298839" cy="506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2" h="20140" extrusionOk="0">
                  <a:moveTo>
                    <a:pt x="12491" y="1489"/>
                  </a:moveTo>
                  <a:cubicBezTo>
                    <a:pt x="12037" y="3438"/>
                    <a:pt x="13357" y="6058"/>
                    <a:pt x="16554" y="7672"/>
                  </a:cubicBezTo>
                  <a:cubicBezTo>
                    <a:pt x="19752" y="9287"/>
                    <a:pt x="20842" y="13231"/>
                    <a:pt x="21120" y="14847"/>
                  </a:cubicBezTo>
                  <a:cubicBezTo>
                    <a:pt x="21398" y="16462"/>
                    <a:pt x="19763" y="17493"/>
                    <a:pt x="19012" y="17176"/>
                  </a:cubicBezTo>
                  <a:cubicBezTo>
                    <a:pt x="19950" y="18898"/>
                    <a:pt x="16860" y="19997"/>
                    <a:pt x="15532" y="18837"/>
                  </a:cubicBezTo>
                  <a:cubicBezTo>
                    <a:pt x="14811" y="20154"/>
                    <a:pt x="11769" y="20940"/>
                    <a:pt x="11463" y="18861"/>
                  </a:cubicBezTo>
                  <a:cubicBezTo>
                    <a:pt x="8484" y="20471"/>
                    <a:pt x="7775" y="17716"/>
                    <a:pt x="7822" y="16834"/>
                  </a:cubicBezTo>
                  <a:cubicBezTo>
                    <a:pt x="7915" y="15073"/>
                    <a:pt x="6845" y="10590"/>
                    <a:pt x="4737" y="10241"/>
                  </a:cubicBezTo>
                  <a:cubicBezTo>
                    <a:pt x="2343" y="9845"/>
                    <a:pt x="5189" y="14561"/>
                    <a:pt x="2889" y="14596"/>
                  </a:cubicBezTo>
                  <a:cubicBezTo>
                    <a:pt x="589" y="14632"/>
                    <a:pt x="-202" y="12374"/>
                    <a:pt x="42" y="10796"/>
                  </a:cubicBezTo>
                  <a:cubicBezTo>
                    <a:pt x="287" y="9219"/>
                    <a:pt x="-137" y="7745"/>
                    <a:pt x="2609" y="6675"/>
                  </a:cubicBezTo>
                  <a:cubicBezTo>
                    <a:pt x="5354" y="5604"/>
                    <a:pt x="6540" y="4408"/>
                    <a:pt x="6762" y="1874"/>
                  </a:cubicBezTo>
                  <a:cubicBezTo>
                    <a:pt x="6984" y="-660"/>
                    <a:pt x="12995" y="-459"/>
                    <a:pt x="12491" y="1489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" name="Shape 23"/>
            <p:cNvSpPr/>
            <p:nvPr/>
          </p:nvSpPr>
          <p:spPr>
            <a:xfrm>
              <a:off x="4614483" y="2138991"/>
              <a:ext cx="90293" cy="130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749" y="21600"/>
                    <a:pt x="21600" y="16749"/>
                    <a:pt x="21600" y="10799"/>
                  </a:cubicBezTo>
                  <a:cubicBezTo>
                    <a:pt x="21600" y="4850"/>
                    <a:pt x="16749" y="0"/>
                    <a:pt x="10800" y="0"/>
                  </a:cubicBezTo>
                  <a:cubicBezTo>
                    <a:pt x="4851" y="0"/>
                    <a:pt x="0" y="4850"/>
                    <a:pt x="0" y="10799"/>
                  </a:cubicBezTo>
                  <a:cubicBezTo>
                    <a:pt x="0" y="16749"/>
                    <a:pt x="4851" y="21600"/>
                    <a:pt x="10800" y="21600"/>
                  </a:cubicBezTo>
                  <a:close/>
                </a:path>
              </a:pathLst>
            </a:custGeom>
            <a:solidFill>
              <a:srgbClr val="01010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" name="Shape 24"/>
            <p:cNvSpPr/>
            <p:nvPr/>
          </p:nvSpPr>
          <p:spPr>
            <a:xfrm>
              <a:off x="4654590" y="2159045"/>
              <a:ext cx="32477" cy="46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749" y="21600"/>
                    <a:pt x="21600" y="16747"/>
                    <a:pt x="21600" y="10800"/>
                  </a:cubicBezTo>
                  <a:cubicBezTo>
                    <a:pt x="21600" y="4853"/>
                    <a:pt x="16749" y="0"/>
                    <a:pt x="10800" y="0"/>
                  </a:cubicBezTo>
                  <a:cubicBezTo>
                    <a:pt x="4851" y="0"/>
                    <a:pt x="0" y="4853"/>
                    <a:pt x="0" y="10800"/>
                  </a:cubicBezTo>
                  <a:cubicBezTo>
                    <a:pt x="0" y="16747"/>
                    <a:pt x="4851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" name="Shape 25"/>
            <p:cNvSpPr/>
            <p:nvPr/>
          </p:nvSpPr>
          <p:spPr>
            <a:xfrm>
              <a:off x="4574375" y="2068803"/>
              <a:ext cx="192454" cy="48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80" h="19405" extrusionOk="0">
                  <a:moveTo>
                    <a:pt x="2702" y="19343"/>
                  </a:moveTo>
                  <a:cubicBezTo>
                    <a:pt x="6479" y="17911"/>
                    <a:pt x="11254" y="13398"/>
                    <a:pt x="15271" y="16640"/>
                  </a:cubicBezTo>
                  <a:cubicBezTo>
                    <a:pt x="19288" y="19878"/>
                    <a:pt x="20418" y="14900"/>
                    <a:pt x="15660" y="7461"/>
                  </a:cubicBezTo>
                  <a:cubicBezTo>
                    <a:pt x="11513" y="981"/>
                    <a:pt x="7356" y="-986"/>
                    <a:pt x="2831" y="439"/>
                  </a:cubicBezTo>
                  <a:cubicBezTo>
                    <a:pt x="-1182" y="1703"/>
                    <a:pt x="-656" y="20614"/>
                    <a:pt x="2702" y="19343"/>
                  </a:cubicBezTo>
                  <a:close/>
                </a:path>
              </a:pathLst>
            </a:custGeom>
            <a:solidFill>
              <a:srgbClr val="010101">
                <a:alpha val="4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" name="Shape 26"/>
            <p:cNvSpPr/>
            <p:nvPr/>
          </p:nvSpPr>
          <p:spPr>
            <a:xfrm>
              <a:off x="4243490" y="2138991"/>
              <a:ext cx="90301" cy="130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748" y="21600"/>
                    <a:pt x="21600" y="16749"/>
                    <a:pt x="21600" y="10799"/>
                  </a:cubicBezTo>
                  <a:cubicBezTo>
                    <a:pt x="21600" y="4850"/>
                    <a:pt x="16748" y="0"/>
                    <a:pt x="10800" y="0"/>
                  </a:cubicBezTo>
                  <a:cubicBezTo>
                    <a:pt x="4853" y="0"/>
                    <a:pt x="0" y="4850"/>
                    <a:pt x="0" y="10799"/>
                  </a:cubicBezTo>
                  <a:cubicBezTo>
                    <a:pt x="0" y="16749"/>
                    <a:pt x="4853" y="21600"/>
                    <a:pt x="10800" y="21600"/>
                  </a:cubicBezTo>
                  <a:close/>
                </a:path>
              </a:pathLst>
            </a:custGeom>
            <a:solidFill>
              <a:srgbClr val="01010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" name="Shape 27"/>
            <p:cNvSpPr/>
            <p:nvPr/>
          </p:nvSpPr>
          <p:spPr>
            <a:xfrm>
              <a:off x="4183328" y="2068803"/>
              <a:ext cx="192457" cy="48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80" h="19405" extrusionOk="0">
                  <a:moveTo>
                    <a:pt x="16079" y="19343"/>
                  </a:moveTo>
                  <a:cubicBezTo>
                    <a:pt x="12302" y="17911"/>
                    <a:pt x="7527" y="13398"/>
                    <a:pt x="3510" y="16640"/>
                  </a:cubicBezTo>
                  <a:cubicBezTo>
                    <a:pt x="-507" y="19878"/>
                    <a:pt x="-1637" y="14900"/>
                    <a:pt x="3121" y="7461"/>
                  </a:cubicBezTo>
                  <a:cubicBezTo>
                    <a:pt x="7268" y="981"/>
                    <a:pt x="11426" y="-986"/>
                    <a:pt x="15950" y="439"/>
                  </a:cubicBezTo>
                  <a:cubicBezTo>
                    <a:pt x="19963" y="1703"/>
                    <a:pt x="19437" y="20614"/>
                    <a:pt x="16079" y="19343"/>
                  </a:cubicBezTo>
                  <a:close/>
                </a:path>
              </a:pathLst>
            </a:custGeom>
            <a:solidFill>
              <a:srgbClr val="010101">
                <a:alpha val="4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" name="Freeform 19"/>
            <p:cNvSpPr/>
            <p:nvPr/>
          </p:nvSpPr>
          <p:spPr>
            <a:xfrm>
              <a:off x="4022908" y="4214545"/>
              <a:ext cx="884843" cy="1673953"/>
            </a:xfrm>
            <a:custGeom>
              <a:avLst/>
              <a:gdLst>
                <a:gd name="connsiteX0" fmla="*/ 440899 w 884843"/>
                <a:gd name="connsiteY0" fmla="*/ 212498 h 1673953"/>
                <a:gd name="connsiteX1" fmla="*/ 546366 w 884843"/>
                <a:gd name="connsiteY1" fmla="*/ 353277 h 1673953"/>
                <a:gd name="connsiteX2" fmla="*/ 611328 w 884843"/>
                <a:gd name="connsiteY2" fmla="*/ 1133686 h 1673953"/>
                <a:gd name="connsiteX3" fmla="*/ 646759 w 884843"/>
                <a:gd name="connsiteY3" fmla="*/ 1594792 h 1673953"/>
                <a:gd name="connsiteX4" fmla="*/ 884843 w 884843"/>
                <a:gd name="connsiteY4" fmla="*/ 1656385 h 1673953"/>
                <a:gd name="connsiteX5" fmla="*/ 765580 w 884843"/>
                <a:gd name="connsiteY5" fmla="*/ 1669894 h 1673953"/>
                <a:gd name="connsiteX6" fmla="*/ 585506 w 884843"/>
                <a:gd name="connsiteY6" fmla="*/ 1673953 h 1673953"/>
                <a:gd name="connsiteX7" fmla="*/ 582801 w 884843"/>
                <a:gd name="connsiteY7" fmla="*/ 1409874 h 1673953"/>
                <a:gd name="connsiteX8" fmla="*/ 528009 w 884843"/>
                <a:gd name="connsiteY8" fmla="*/ 671180 h 1673953"/>
                <a:gd name="connsiteX9" fmla="*/ 466126 w 884843"/>
                <a:gd name="connsiteY9" fmla="*/ 236740 h 1673953"/>
                <a:gd name="connsiteX10" fmla="*/ 395730 w 884843"/>
                <a:gd name="connsiteY10" fmla="*/ 236740 h 1673953"/>
                <a:gd name="connsiteX11" fmla="*/ 385047 w 884843"/>
                <a:gd name="connsiteY11" fmla="*/ 242899 h 1673953"/>
                <a:gd name="connsiteX12" fmla="*/ 381011 w 884843"/>
                <a:gd name="connsiteY12" fmla="*/ 223932 h 1673953"/>
                <a:gd name="connsiteX13" fmla="*/ 440899 w 884843"/>
                <a:gd name="connsiteY13" fmla="*/ 212498 h 1673953"/>
                <a:gd name="connsiteX14" fmla="*/ 2789 w 884843"/>
                <a:gd name="connsiteY14" fmla="*/ 0 h 1673953"/>
                <a:gd name="connsiteX15" fmla="*/ 2982 w 884843"/>
                <a:gd name="connsiteY15" fmla="*/ 231 h 1673953"/>
                <a:gd name="connsiteX16" fmla="*/ 156529 w 884843"/>
                <a:gd name="connsiteY16" fmla="*/ 1154169 h 1673953"/>
                <a:gd name="connsiteX17" fmla="*/ 174251 w 884843"/>
                <a:gd name="connsiteY17" fmla="*/ 1567392 h 1673953"/>
                <a:gd name="connsiteX18" fmla="*/ 314755 w 884843"/>
                <a:gd name="connsiteY18" fmla="*/ 1666781 h 1673953"/>
                <a:gd name="connsiteX19" fmla="*/ 256836 w 884843"/>
                <a:gd name="connsiteY19" fmla="*/ 1666473 h 1673953"/>
                <a:gd name="connsiteX20" fmla="*/ 101482 w 884843"/>
                <a:gd name="connsiteY20" fmla="*/ 1637998 h 1673953"/>
                <a:gd name="connsiteX21" fmla="*/ 131537 w 884843"/>
                <a:gd name="connsiteY21" fmla="*/ 1390142 h 1673953"/>
                <a:gd name="connsiteX22" fmla="*/ 41343 w 884843"/>
                <a:gd name="connsiteY22" fmla="*/ 679908 h 1673953"/>
                <a:gd name="connsiteX23" fmla="*/ 2789 w 884843"/>
                <a:gd name="connsiteY23" fmla="*/ 0 h 167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4843" h="1673953">
                  <a:moveTo>
                    <a:pt x="440899" y="212498"/>
                  </a:moveTo>
                  <a:cubicBezTo>
                    <a:pt x="494325" y="204207"/>
                    <a:pt x="528645" y="216793"/>
                    <a:pt x="546366" y="353277"/>
                  </a:cubicBezTo>
                  <a:cubicBezTo>
                    <a:pt x="569995" y="535186"/>
                    <a:pt x="611328" y="956537"/>
                    <a:pt x="611328" y="1133686"/>
                  </a:cubicBezTo>
                  <a:cubicBezTo>
                    <a:pt x="611328" y="1310905"/>
                    <a:pt x="652684" y="1532570"/>
                    <a:pt x="646759" y="1594792"/>
                  </a:cubicBezTo>
                  <a:cubicBezTo>
                    <a:pt x="641115" y="1654285"/>
                    <a:pt x="732504" y="1683122"/>
                    <a:pt x="884843" y="1656385"/>
                  </a:cubicBezTo>
                  <a:cubicBezTo>
                    <a:pt x="861448" y="1663244"/>
                    <a:pt x="823777" y="1669894"/>
                    <a:pt x="765580" y="1669894"/>
                  </a:cubicBezTo>
                  <a:cubicBezTo>
                    <a:pt x="645290" y="1669894"/>
                    <a:pt x="585506" y="1673953"/>
                    <a:pt x="585506" y="1673953"/>
                  </a:cubicBezTo>
                  <a:cubicBezTo>
                    <a:pt x="585506" y="1673953"/>
                    <a:pt x="591431" y="1568335"/>
                    <a:pt x="582801" y="1409874"/>
                  </a:cubicBezTo>
                  <a:cubicBezTo>
                    <a:pt x="574147" y="1251412"/>
                    <a:pt x="554017" y="914961"/>
                    <a:pt x="528009" y="671180"/>
                  </a:cubicBezTo>
                  <a:cubicBezTo>
                    <a:pt x="502001" y="427398"/>
                    <a:pt x="504333" y="234640"/>
                    <a:pt x="466126" y="236740"/>
                  </a:cubicBezTo>
                  <a:cubicBezTo>
                    <a:pt x="444573" y="237860"/>
                    <a:pt x="417282" y="237860"/>
                    <a:pt x="395730" y="236740"/>
                  </a:cubicBezTo>
                  <a:cubicBezTo>
                    <a:pt x="391508" y="236460"/>
                    <a:pt x="387986" y="238630"/>
                    <a:pt x="385047" y="242899"/>
                  </a:cubicBezTo>
                  <a:cubicBezTo>
                    <a:pt x="383717" y="236320"/>
                    <a:pt x="382387" y="229951"/>
                    <a:pt x="381011" y="223932"/>
                  </a:cubicBezTo>
                  <a:cubicBezTo>
                    <a:pt x="403159" y="220345"/>
                    <a:pt x="423091" y="215261"/>
                    <a:pt x="440899" y="212498"/>
                  </a:cubicBezTo>
                  <a:close/>
                  <a:moveTo>
                    <a:pt x="2789" y="0"/>
                  </a:moveTo>
                  <a:cubicBezTo>
                    <a:pt x="2789" y="0"/>
                    <a:pt x="2982" y="231"/>
                    <a:pt x="2982" y="231"/>
                  </a:cubicBezTo>
                  <a:cubicBezTo>
                    <a:pt x="44318" y="301873"/>
                    <a:pt x="156529" y="943506"/>
                    <a:pt x="156529" y="1154169"/>
                  </a:cubicBezTo>
                  <a:cubicBezTo>
                    <a:pt x="156529" y="1364909"/>
                    <a:pt x="197866" y="1495550"/>
                    <a:pt x="174251" y="1567392"/>
                  </a:cubicBezTo>
                  <a:cubicBezTo>
                    <a:pt x="157151" y="1619401"/>
                    <a:pt x="217424" y="1651271"/>
                    <a:pt x="314755" y="1666781"/>
                  </a:cubicBezTo>
                  <a:cubicBezTo>
                    <a:pt x="297299" y="1666550"/>
                    <a:pt x="278008" y="1666473"/>
                    <a:pt x="256836" y="1666473"/>
                  </a:cubicBezTo>
                  <a:cubicBezTo>
                    <a:pt x="136556" y="1666473"/>
                    <a:pt x="101482" y="1637998"/>
                    <a:pt x="101482" y="1637998"/>
                  </a:cubicBezTo>
                  <a:cubicBezTo>
                    <a:pt x="101482" y="1637998"/>
                    <a:pt x="131537" y="1532358"/>
                    <a:pt x="131537" y="1390142"/>
                  </a:cubicBezTo>
                  <a:cubicBezTo>
                    <a:pt x="131537" y="1247925"/>
                    <a:pt x="101482" y="1045597"/>
                    <a:pt x="41343" y="679908"/>
                  </a:cubicBezTo>
                  <a:cubicBezTo>
                    <a:pt x="2345" y="442778"/>
                    <a:pt x="-5043" y="196850"/>
                    <a:pt x="2789" y="0"/>
                  </a:cubicBezTo>
                  <a:close/>
                </a:path>
              </a:pathLst>
            </a:custGeom>
            <a:solidFill>
              <a:srgbClr val="010101">
                <a:alpha val="20000"/>
              </a:srgbClr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" name="Shape 35"/>
            <p:cNvSpPr/>
            <p:nvPr/>
          </p:nvSpPr>
          <p:spPr>
            <a:xfrm>
              <a:off x="3872497" y="5899052"/>
              <a:ext cx="576370" cy="128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9" h="21339" extrusionOk="0">
                  <a:moveTo>
                    <a:pt x="117" y="13195"/>
                  </a:moveTo>
                  <a:cubicBezTo>
                    <a:pt x="-381" y="15765"/>
                    <a:pt x="645" y="20948"/>
                    <a:pt x="4473" y="21323"/>
                  </a:cubicBezTo>
                  <a:cubicBezTo>
                    <a:pt x="7334" y="21600"/>
                    <a:pt x="13153" y="18389"/>
                    <a:pt x="17119" y="12657"/>
                  </a:cubicBezTo>
                  <a:cubicBezTo>
                    <a:pt x="19341" y="9448"/>
                    <a:pt x="20982" y="5444"/>
                    <a:pt x="21196" y="828"/>
                  </a:cubicBezTo>
                  <a:cubicBezTo>
                    <a:pt x="21209" y="548"/>
                    <a:pt x="21215" y="272"/>
                    <a:pt x="21219" y="0"/>
                  </a:cubicBezTo>
                  <a:cubicBezTo>
                    <a:pt x="14446" y="13411"/>
                    <a:pt x="4817" y="16262"/>
                    <a:pt x="117" y="13195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" name="Shape 36"/>
            <p:cNvSpPr/>
            <p:nvPr/>
          </p:nvSpPr>
          <p:spPr>
            <a:xfrm>
              <a:off x="4624509" y="5899052"/>
              <a:ext cx="576376" cy="128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9" h="21339" extrusionOk="0">
                  <a:moveTo>
                    <a:pt x="21102" y="13195"/>
                  </a:moveTo>
                  <a:cubicBezTo>
                    <a:pt x="21600" y="15765"/>
                    <a:pt x="20573" y="20948"/>
                    <a:pt x="16746" y="21323"/>
                  </a:cubicBezTo>
                  <a:cubicBezTo>
                    <a:pt x="13885" y="21600"/>
                    <a:pt x="8066" y="18389"/>
                    <a:pt x="4100" y="12657"/>
                  </a:cubicBezTo>
                  <a:cubicBezTo>
                    <a:pt x="1878" y="9448"/>
                    <a:pt x="237" y="5444"/>
                    <a:pt x="23" y="828"/>
                  </a:cubicBezTo>
                  <a:cubicBezTo>
                    <a:pt x="10" y="548"/>
                    <a:pt x="4" y="272"/>
                    <a:pt x="0" y="0"/>
                  </a:cubicBezTo>
                  <a:cubicBezTo>
                    <a:pt x="6773" y="13411"/>
                    <a:pt x="16402" y="16262"/>
                    <a:pt x="21102" y="13195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" name="Shape 83"/>
            <p:cNvSpPr/>
            <p:nvPr/>
          </p:nvSpPr>
          <p:spPr>
            <a:xfrm>
              <a:off x="3912604" y="1397005"/>
              <a:ext cx="1277656" cy="9429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20921" extrusionOk="0">
                  <a:moveTo>
                    <a:pt x="217" y="6669"/>
                  </a:moveTo>
                  <a:cubicBezTo>
                    <a:pt x="958" y="3640"/>
                    <a:pt x="2442" y="2283"/>
                    <a:pt x="2071" y="3432"/>
                  </a:cubicBezTo>
                  <a:cubicBezTo>
                    <a:pt x="1998" y="3655"/>
                    <a:pt x="2001" y="3855"/>
                    <a:pt x="2064" y="4016"/>
                  </a:cubicBezTo>
                  <a:cubicBezTo>
                    <a:pt x="3193" y="2601"/>
                    <a:pt x="5154" y="1746"/>
                    <a:pt x="6900" y="1240"/>
                  </a:cubicBezTo>
                  <a:cubicBezTo>
                    <a:pt x="7995" y="356"/>
                    <a:pt x="9138" y="-61"/>
                    <a:pt x="10962" y="7"/>
                  </a:cubicBezTo>
                  <a:cubicBezTo>
                    <a:pt x="13744" y="112"/>
                    <a:pt x="14771" y="716"/>
                    <a:pt x="13010" y="821"/>
                  </a:cubicBezTo>
                  <a:cubicBezTo>
                    <a:pt x="12888" y="828"/>
                    <a:pt x="12781" y="838"/>
                    <a:pt x="12685" y="850"/>
                  </a:cubicBezTo>
                  <a:cubicBezTo>
                    <a:pt x="13750" y="1042"/>
                    <a:pt x="15070" y="1343"/>
                    <a:pt x="16337" y="1805"/>
                  </a:cubicBezTo>
                  <a:cubicBezTo>
                    <a:pt x="16586" y="1896"/>
                    <a:pt x="16814" y="2001"/>
                    <a:pt x="17024" y="2117"/>
                  </a:cubicBezTo>
                  <a:cubicBezTo>
                    <a:pt x="17999" y="2391"/>
                    <a:pt x="18671" y="2823"/>
                    <a:pt x="19592" y="3536"/>
                  </a:cubicBezTo>
                  <a:cubicBezTo>
                    <a:pt x="21075" y="4684"/>
                    <a:pt x="20797" y="5102"/>
                    <a:pt x="19314" y="4267"/>
                  </a:cubicBezTo>
                  <a:cubicBezTo>
                    <a:pt x="19112" y="4153"/>
                    <a:pt x="18928" y="4065"/>
                    <a:pt x="18763" y="3999"/>
                  </a:cubicBezTo>
                  <a:cubicBezTo>
                    <a:pt x="18917" y="4355"/>
                    <a:pt x="19008" y="4714"/>
                    <a:pt x="19047" y="5053"/>
                  </a:cubicBezTo>
                  <a:cubicBezTo>
                    <a:pt x="19916" y="5998"/>
                    <a:pt x="20688" y="7729"/>
                    <a:pt x="19775" y="6787"/>
                  </a:cubicBezTo>
                  <a:cubicBezTo>
                    <a:pt x="18663" y="5638"/>
                    <a:pt x="18510" y="7484"/>
                    <a:pt x="18208" y="8956"/>
                  </a:cubicBezTo>
                  <a:cubicBezTo>
                    <a:pt x="17988" y="10026"/>
                    <a:pt x="17182" y="10428"/>
                    <a:pt x="17182" y="12934"/>
                  </a:cubicBezTo>
                  <a:cubicBezTo>
                    <a:pt x="17182" y="15440"/>
                    <a:pt x="17211" y="21539"/>
                    <a:pt x="16625" y="20870"/>
                  </a:cubicBezTo>
                  <a:cubicBezTo>
                    <a:pt x="17216" y="15448"/>
                    <a:pt x="17001" y="10944"/>
                    <a:pt x="15683" y="9693"/>
                  </a:cubicBezTo>
                  <a:cubicBezTo>
                    <a:pt x="14752" y="8810"/>
                    <a:pt x="11123" y="9114"/>
                    <a:pt x="10289" y="9845"/>
                  </a:cubicBezTo>
                  <a:cubicBezTo>
                    <a:pt x="9454" y="10576"/>
                    <a:pt x="8991" y="10576"/>
                    <a:pt x="8249" y="9950"/>
                  </a:cubicBezTo>
                  <a:cubicBezTo>
                    <a:pt x="7508" y="9323"/>
                    <a:pt x="4727" y="9010"/>
                    <a:pt x="3336" y="9532"/>
                  </a:cubicBezTo>
                  <a:cubicBezTo>
                    <a:pt x="1945" y="10054"/>
                    <a:pt x="1380" y="14117"/>
                    <a:pt x="1473" y="16414"/>
                  </a:cubicBezTo>
                  <a:cubicBezTo>
                    <a:pt x="1566" y="18711"/>
                    <a:pt x="1560" y="18264"/>
                    <a:pt x="1819" y="20278"/>
                  </a:cubicBezTo>
                  <a:cubicBezTo>
                    <a:pt x="1533" y="20941"/>
                    <a:pt x="1051" y="16484"/>
                    <a:pt x="958" y="14291"/>
                  </a:cubicBezTo>
                  <a:cubicBezTo>
                    <a:pt x="865" y="12099"/>
                    <a:pt x="-525" y="9697"/>
                    <a:pt x="217" y="6669"/>
                  </a:cubicBezTo>
                  <a:close/>
                </a:path>
              </a:pathLst>
            </a:custGeom>
            <a:solidFill>
              <a:srgbClr val="00000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" name="Shape 84"/>
            <p:cNvSpPr/>
            <p:nvPr/>
          </p:nvSpPr>
          <p:spPr>
            <a:xfrm>
              <a:off x="4253517" y="2159045"/>
              <a:ext cx="32477" cy="46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749" y="21600"/>
                    <a:pt x="21600" y="16747"/>
                    <a:pt x="21600" y="10800"/>
                  </a:cubicBezTo>
                  <a:cubicBezTo>
                    <a:pt x="21600" y="4853"/>
                    <a:pt x="16749" y="0"/>
                    <a:pt x="10800" y="0"/>
                  </a:cubicBezTo>
                  <a:cubicBezTo>
                    <a:pt x="4851" y="0"/>
                    <a:pt x="0" y="4853"/>
                    <a:pt x="0" y="10800"/>
                  </a:cubicBezTo>
                  <a:cubicBezTo>
                    <a:pt x="0" y="16747"/>
                    <a:pt x="4851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" name="Freeform 24"/>
            <p:cNvSpPr/>
            <p:nvPr/>
          </p:nvSpPr>
          <p:spPr>
            <a:xfrm>
              <a:off x="3050297" y="2911057"/>
              <a:ext cx="2113665" cy="1388865"/>
            </a:xfrm>
            <a:custGeom>
              <a:avLst/>
              <a:gdLst>
                <a:gd name="connsiteX0" fmla="*/ 1207913 w 2113665"/>
                <a:gd name="connsiteY0" fmla="*/ 0 h 1388865"/>
                <a:gd name="connsiteX1" fmla="*/ 1400327 w 2113665"/>
                <a:gd name="connsiteY1" fmla="*/ 59611 h 1388865"/>
                <a:gd name="connsiteX2" fmla="*/ 1592742 w 2113665"/>
                <a:gd name="connsiteY2" fmla="*/ 0 h 1388865"/>
                <a:gd name="connsiteX3" fmla="*/ 1905988 w 2113665"/>
                <a:gd name="connsiteY3" fmla="*/ 112113 h 1388865"/>
                <a:gd name="connsiteX4" fmla="*/ 1908228 w 2113665"/>
                <a:gd name="connsiteY4" fmla="*/ 115474 h 1388865"/>
                <a:gd name="connsiteX5" fmla="*/ 1914197 w 2113665"/>
                <a:gd name="connsiteY5" fmla="*/ 117120 h 1388865"/>
                <a:gd name="connsiteX6" fmla="*/ 2109844 w 2113665"/>
                <a:gd name="connsiteY6" fmla="*/ 870551 h 1388865"/>
                <a:gd name="connsiteX7" fmla="*/ 2107800 w 2113665"/>
                <a:gd name="connsiteY7" fmla="*/ 918994 h 1388865"/>
                <a:gd name="connsiteX8" fmla="*/ 2107183 w 2113665"/>
                <a:gd name="connsiteY8" fmla="*/ 919794 h 1388865"/>
                <a:gd name="connsiteX9" fmla="*/ 2107243 w 2113665"/>
                <a:gd name="connsiteY9" fmla="*/ 957518 h 1388865"/>
                <a:gd name="connsiteX10" fmla="*/ 2095777 w 2113665"/>
                <a:gd name="connsiteY10" fmla="*/ 1388865 h 1388865"/>
                <a:gd name="connsiteX11" fmla="*/ 1935178 w 2113665"/>
                <a:gd name="connsiteY11" fmla="*/ 1384752 h 1388865"/>
                <a:gd name="connsiteX12" fmla="*/ 1944248 w 2113665"/>
                <a:gd name="connsiteY12" fmla="*/ 910557 h 1388865"/>
                <a:gd name="connsiteX13" fmla="*/ 1941819 w 2113665"/>
                <a:gd name="connsiteY13" fmla="*/ 882900 h 1388865"/>
                <a:gd name="connsiteX14" fmla="*/ 1927414 w 2113665"/>
                <a:gd name="connsiteY14" fmla="*/ 849816 h 1388865"/>
                <a:gd name="connsiteX15" fmla="*/ 1869835 w 2113665"/>
                <a:gd name="connsiteY15" fmla="*/ 690347 h 1388865"/>
                <a:gd name="connsiteX16" fmla="*/ 1847533 w 2113665"/>
                <a:gd name="connsiteY16" fmla="*/ 624464 h 1388865"/>
                <a:gd name="connsiteX17" fmla="*/ 1847251 w 2113665"/>
                <a:gd name="connsiteY17" fmla="*/ 627226 h 1388865"/>
                <a:gd name="connsiteX18" fmla="*/ 1862635 w 2113665"/>
                <a:gd name="connsiteY18" fmla="*/ 1250637 h 1388865"/>
                <a:gd name="connsiteX19" fmla="*/ 1400327 w 2113665"/>
                <a:gd name="connsiteY19" fmla="*/ 1340116 h 1388865"/>
                <a:gd name="connsiteX20" fmla="*/ 938019 w 2113665"/>
                <a:gd name="connsiteY20" fmla="*/ 1250637 h 1388865"/>
                <a:gd name="connsiteX21" fmla="*/ 906105 w 2113665"/>
                <a:gd name="connsiteY21" fmla="*/ 517438 h 1388865"/>
                <a:gd name="connsiteX22" fmla="*/ 888491 w 2113665"/>
                <a:gd name="connsiteY22" fmla="*/ 380950 h 1388865"/>
                <a:gd name="connsiteX23" fmla="*/ 832015 w 2113665"/>
                <a:gd name="connsiteY23" fmla="*/ 407166 h 1388865"/>
                <a:gd name="connsiteX24" fmla="*/ 268138 w 2113665"/>
                <a:gd name="connsiteY24" fmla="*/ 617614 h 1388865"/>
                <a:gd name="connsiteX25" fmla="*/ 208913 w 2113665"/>
                <a:gd name="connsiteY25" fmla="*/ 616088 h 1388865"/>
                <a:gd name="connsiteX26" fmla="*/ 196337 w 2113665"/>
                <a:gd name="connsiteY26" fmla="*/ 604832 h 1388865"/>
                <a:gd name="connsiteX27" fmla="*/ 172448 w 2113665"/>
                <a:gd name="connsiteY27" fmla="*/ 588629 h 1388865"/>
                <a:gd name="connsiteX28" fmla="*/ 142032 w 2113665"/>
                <a:gd name="connsiteY28" fmla="*/ 543075 h 1388865"/>
                <a:gd name="connsiteX29" fmla="*/ 0 w 2113665"/>
                <a:gd name="connsiteY29" fmla="*/ 222445 h 1388865"/>
                <a:gd name="connsiteX30" fmla="*/ 144724 w 2113665"/>
                <a:gd name="connsiteY30" fmla="*/ 170456 h 1388865"/>
                <a:gd name="connsiteX31" fmla="*/ 268177 w 2113665"/>
                <a:gd name="connsiteY31" fmla="*/ 408648 h 1388865"/>
                <a:gd name="connsiteX32" fmla="*/ 290588 w 2113665"/>
                <a:gd name="connsiteY32" fmla="*/ 448860 h 1388865"/>
                <a:gd name="connsiteX33" fmla="*/ 330930 w 2113665"/>
                <a:gd name="connsiteY33" fmla="*/ 425765 h 1388865"/>
                <a:gd name="connsiteX34" fmla="*/ 876790 w 2113665"/>
                <a:gd name="connsiteY34" fmla="*/ 122023 h 1388865"/>
                <a:gd name="connsiteX35" fmla="*/ 892639 w 2113665"/>
                <a:gd name="connsiteY35" fmla="*/ 114465 h 1388865"/>
                <a:gd name="connsiteX36" fmla="*/ 894666 w 2113665"/>
                <a:gd name="connsiteY36" fmla="*/ 112113 h 1388865"/>
                <a:gd name="connsiteX37" fmla="*/ 1207913 w 2113665"/>
                <a:gd name="connsiteY37" fmla="*/ 0 h 13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113665" h="1388865">
                  <a:moveTo>
                    <a:pt x="1207913" y="0"/>
                  </a:moveTo>
                  <a:cubicBezTo>
                    <a:pt x="1245533" y="35542"/>
                    <a:pt x="1317607" y="59611"/>
                    <a:pt x="1400327" y="59611"/>
                  </a:cubicBezTo>
                  <a:cubicBezTo>
                    <a:pt x="1483048" y="59611"/>
                    <a:pt x="1555121" y="35542"/>
                    <a:pt x="1592742" y="0"/>
                  </a:cubicBezTo>
                  <a:cubicBezTo>
                    <a:pt x="1706367" y="27124"/>
                    <a:pt x="1825889" y="70024"/>
                    <a:pt x="1905988" y="112113"/>
                  </a:cubicBezTo>
                  <a:lnTo>
                    <a:pt x="1908228" y="115474"/>
                  </a:lnTo>
                  <a:lnTo>
                    <a:pt x="1914197" y="117120"/>
                  </a:lnTo>
                  <a:cubicBezTo>
                    <a:pt x="1964051" y="167505"/>
                    <a:pt x="2085591" y="810283"/>
                    <a:pt x="2109844" y="870551"/>
                  </a:cubicBezTo>
                  <a:cubicBezTo>
                    <a:pt x="2115912" y="885607"/>
                    <a:pt x="2114402" y="902812"/>
                    <a:pt x="2107800" y="918994"/>
                  </a:cubicBezTo>
                  <a:lnTo>
                    <a:pt x="2107183" y="919794"/>
                  </a:lnTo>
                  <a:lnTo>
                    <a:pt x="2107243" y="957518"/>
                  </a:lnTo>
                  <a:cubicBezTo>
                    <a:pt x="2105994" y="1087746"/>
                    <a:pt x="2095777" y="1388865"/>
                    <a:pt x="2095777" y="1388865"/>
                  </a:cubicBezTo>
                  <a:lnTo>
                    <a:pt x="1935178" y="1384752"/>
                  </a:lnTo>
                  <a:cubicBezTo>
                    <a:pt x="1935178" y="1384752"/>
                    <a:pt x="1956788" y="961717"/>
                    <a:pt x="1944248" y="910557"/>
                  </a:cubicBezTo>
                  <a:lnTo>
                    <a:pt x="1941819" y="882900"/>
                  </a:lnTo>
                  <a:lnTo>
                    <a:pt x="1927414" y="849816"/>
                  </a:lnTo>
                  <a:cubicBezTo>
                    <a:pt x="1908942" y="803454"/>
                    <a:pt x="1889301" y="747440"/>
                    <a:pt x="1869835" y="690347"/>
                  </a:cubicBezTo>
                  <a:lnTo>
                    <a:pt x="1847533" y="624464"/>
                  </a:lnTo>
                  <a:lnTo>
                    <a:pt x="1847251" y="627226"/>
                  </a:lnTo>
                  <a:cubicBezTo>
                    <a:pt x="1833994" y="786676"/>
                    <a:pt x="1832758" y="990932"/>
                    <a:pt x="1862635" y="1250637"/>
                  </a:cubicBezTo>
                  <a:cubicBezTo>
                    <a:pt x="1868150" y="1298525"/>
                    <a:pt x="1719362" y="1346850"/>
                    <a:pt x="1400327" y="1340116"/>
                  </a:cubicBezTo>
                  <a:cubicBezTo>
                    <a:pt x="1081293" y="1346850"/>
                    <a:pt x="932395" y="1298525"/>
                    <a:pt x="938019" y="1250637"/>
                  </a:cubicBezTo>
                  <a:cubicBezTo>
                    <a:pt x="966385" y="1009950"/>
                    <a:pt x="934539" y="736372"/>
                    <a:pt x="906105" y="517438"/>
                  </a:cubicBezTo>
                  <a:lnTo>
                    <a:pt x="888491" y="380950"/>
                  </a:lnTo>
                  <a:lnTo>
                    <a:pt x="832015" y="407166"/>
                  </a:lnTo>
                  <a:cubicBezTo>
                    <a:pt x="672698" y="476682"/>
                    <a:pt x="357025" y="590013"/>
                    <a:pt x="268138" y="617614"/>
                  </a:cubicBezTo>
                  <a:cubicBezTo>
                    <a:pt x="242751" y="625500"/>
                    <a:pt x="223108" y="623741"/>
                    <a:pt x="208913" y="616088"/>
                  </a:cubicBezTo>
                  <a:lnTo>
                    <a:pt x="196337" y="604832"/>
                  </a:lnTo>
                  <a:lnTo>
                    <a:pt x="172448" y="588629"/>
                  </a:lnTo>
                  <a:cubicBezTo>
                    <a:pt x="161307" y="577243"/>
                    <a:pt x="150964" y="562245"/>
                    <a:pt x="142032" y="543075"/>
                  </a:cubicBezTo>
                  <a:cubicBezTo>
                    <a:pt x="109707" y="473675"/>
                    <a:pt x="0" y="222445"/>
                    <a:pt x="0" y="222445"/>
                  </a:cubicBezTo>
                  <a:lnTo>
                    <a:pt x="144724" y="170456"/>
                  </a:lnTo>
                  <a:cubicBezTo>
                    <a:pt x="144724" y="170456"/>
                    <a:pt x="213802" y="308814"/>
                    <a:pt x="268177" y="408648"/>
                  </a:cubicBezTo>
                  <a:lnTo>
                    <a:pt x="290588" y="448860"/>
                  </a:lnTo>
                  <a:lnTo>
                    <a:pt x="330930" y="425765"/>
                  </a:lnTo>
                  <a:cubicBezTo>
                    <a:pt x="495525" y="331801"/>
                    <a:pt x="785952" y="167529"/>
                    <a:pt x="876790" y="122023"/>
                  </a:cubicBezTo>
                  <a:lnTo>
                    <a:pt x="892639" y="114465"/>
                  </a:lnTo>
                  <a:lnTo>
                    <a:pt x="894666" y="112113"/>
                  </a:lnTo>
                  <a:cubicBezTo>
                    <a:pt x="974766" y="70024"/>
                    <a:pt x="1094288" y="27124"/>
                    <a:pt x="1207913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" name="Freeform 25"/>
            <p:cNvSpPr/>
            <p:nvPr/>
          </p:nvSpPr>
          <p:spPr>
            <a:xfrm>
              <a:off x="3050296" y="3071492"/>
              <a:ext cx="2095824" cy="1226382"/>
            </a:xfrm>
            <a:custGeom>
              <a:avLst/>
              <a:gdLst>
                <a:gd name="connsiteX0" fmla="*/ 1867257 w 2095824"/>
                <a:gd name="connsiteY0" fmla="*/ 653 h 1226382"/>
                <a:gd name="connsiteX1" fmla="*/ 1865848 w 2095824"/>
                <a:gd name="connsiteY1" fmla="*/ 25903 h 1226382"/>
                <a:gd name="connsiteX2" fmla="*/ 1861061 w 2095824"/>
                <a:gd name="connsiteY2" fmla="*/ 363120 h 1226382"/>
                <a:gd name="connsiteX3" fmla="*/ 1860871 w 2095824"/>
                <a:gd name="connsiteY3" fmla="*/ 364266 h 1226382"/>
                <a:gd name="connsiteX4" fmla="*/ 1880694 w 2095824"/>
                <a:gd name="connsiteY4" fmla="*/ 432299 h 1226382"/>
                <a:gd name="connsiteX5" fmla="*/ 1987090 w 2095824"/>
                <a:gd name="connsiteY5" fmla="*/ 709135 h 1226382"/>
                <a:gd name="connsiteX6" fmla="*/ 1994044 w 2095824"/>
                <a:gd name="connsiteY6" fmla="*/ 800927 h 1226382"/>
                <a:gd name="connsiteX7" fmla="*/ 1988322 w 2095824"/>
                <a:gd name="connsiteY7" fmla="*/ 794831 h 1226382"/>
                <a:gd name="connsiteX8" fmla="*/ 1987559 w 2095824"/>
                <a:gd name="connsiteY8" fmla="*/ 809441 h 1226382"/>
                <a:gd name="connsiteX9" fmla="*/ 1976184 w 2095824"/>
                <a:gd name="connsiteY9" fmla="*/ 927867 h 1226382"/>
                <a:gd name="connsiteX10" fmla="*/ 2000133 w 2095824"/>
                <a:gd name="connsiteY10" fmla="*/ 1191878 h 1226382"/>
                <a:gd name="connsiteX11" fmla="*/ 2095824 w 2095824"/>
                <a:gd name="connsiteY11" fmla="*/ 1224892 h 1226382"/>
                <a:gd name="connsiteX12" fmla="*/ 2095779 w 2095824"/>
                <a:gd name="connsiteY12" fmla="*/ 1226382 h 1226382"/>
                <a:gd name="connsiteX13" fmla="*/ 1935178 w 2095824"/>
                <a:gd name="connsiteY13" fmla="*/ 1222278 h 1226382"/>
                <a:gd name="connsiteX14" fmla="*/ 1944252 w 2095824"/>
                <a:gd name="connsiteY14" fmla="*/ 748078 h 1226382"/>
                <a:gd name="connsiteX15" fmla="*/ 1941431 w 2095824"/>
                <a:gd name="connsiteY15" fmla="*/ 706777 h 1226382"/>
                <a:gd name="connsiteX16" fmla="*/ 1902694 w 2095824"/>
                <a:gd name="connsiteY16" fmla="*/ 605947 h 1226382"/>
                <a:gd name="connsiteX17" fmla="*/ 1857697 w 2095824"/>
                <a:gd name="connsiteY17" fmla="*/ 475064 h 1226382"/>
                <a:gd name="connsiteX18" fmla="*/ 1847713 w 2095824"/>
                <a:gd name="connsiteY18" fmla="*/ 445930 h 1226382"/>
                <a:gd name="connsiteX19" fmla="*/ 1842057 w 2095824"/>
                <a:gd name="connsiteY19" fmla="*/ 514497 h 1226382"/>
                <a:gd name="connsiteX20" fmla="*/ 1864605 w 2095824"/>
                <a:gd name="connsiteY20" fmla="*/ 1088623 h 1226382"/>
                <a:gd name="connsiteX21" fmla="*/ 1402342 w 2095824"/>
                <a:gd name="connsiteY21" fmla="*/ 1178095 h 1226382"/>
                <a:gd name="connsiteX22" fmla="*/ 940032 w 2095824"/>
                <a:gd name="connsiteY22" fmla="*/ 1088623 h 1226382"/>
                <a:gd name="connsiteX23" fmla="*/ 892388 w 2095824"/>
                <a:gd name="connsiteY23" fmla="*/ 234670 h 1226382"/>
                <a:gd name="connsiteX24" fmla="*/ 893230 w 2095824"/>
                <a:gd name="connsiteY24" fmla="*/ 215306 h 1226382"/>
                <a:gd name="connsiteX25" fmla="*/ 889639 w 2095824"/>
                <a:gd name="connsiteY25" fmla="*/ 217465 h 1226382"/>
                <a:gd name="connsiteX26" fmla="*/ 318998 w 2095824"/>
                <a:gd name="connsiteY26" fmla="*/ 437938 h 1226382"/>
                <a:gd name="connsiteX27" fmla="*/ 283562 w 2095824"/>
                <a:gd name="connsiteY27" fmla="*/ 449575 h 1226382"/>
                <a:gd name="connsiteX28" fmla="*/ 281545 w 2095824"/>
                <a:gd name="connsiteY28" fmla="*/ 451559 h 1226382"/>
                <a:gd name="connsiteX29" fmla="*/ 140936 w 2095824"/>
                <a:gd name="connsiteY29" fmla="*/ 388507 h 1226382"/>
                <a:gd name="connsiteX30" fmla="*/ 0 w 2095824"/>
                <a:gd name="connsiteY30" fmla="*/ 70378 h 1226382"/>
                <a:gd name="connsiteX31" fmla="*/ 190 w 2095824"/>
                <a:gd name="connsiteY31" fmla="*/ 70182 h 1226382"/>
                <a:gd name="connsiteX32" fmla="*/ 168262 w 2095824"/>
                <a:gd name="connsiteY32" fmla="*/ 353347 h 1226382"/>
                <a:gd name="connsiteX33" fmla="*/ 183729 w 2095824"/>
                <a:gd name="connsiteY33" fmla="*/ 376200 h 1226382"/>
                <a:gd name="connsiteX34" fmla="*/ 183786 w 2095824"/>
                <a:gd name="connsiteY34" fmla="*/ 375368 h 1226382"/>
                <a:gd name="connsiteX35" fmla="*/ 208669 w 2095824"/>
                <a:gd name="connsiteY35" fmla="*/ 407080 h 1226382"/>
                <a:gd name="connsiteX36" fmla="*/ 468688 w 2095824"/>
                <a:gd name="connsiteY36" fmla="*/ 363032 h 1226382"/>
                <a:gd name="connsiteX37" fmla="*/ 845104 w 2095824"/>
                <a:gd name="connsiteY37" fmla="*/ 212020 h 1226382"/>
                <a:gd name="connsiteX38" fmla="*/ 887789 w 2095824"/>
                <a:gd name="connsiteY38" fmla="*/ 136889 h 1226382"/>
                <a:gd name="connsiteX39" fmla="*/ 896571 w 2095824"/>
                <a:gd name="connsiteY39" fmla="*/ 96850 h 1226382"/>
                <a:gd name="connsiteX40" fmla="*/ 897929 w 2095824"/>
                <a:gd name="connsiteY40" fmla="*/ 68374 h 1226382"/>
                <a:gd name="connsiteX41" fmla="*/ 918028 w 2095824"/>
                <a:gd name="connsiteY41" fmla="*/ 21066 h 1226382"/>
                <a:gd name="connsiteX42" fmla="*/ 960471 w 2095824"/>
                <a:gd name="connsiteY42" fmla="*/ 476197 h 1226382"/>
                <a:gd name="connsiteX43" fmla="*/ 1007655 w 2095824"/>
                <a:gd name="connsiteY43" fmla="*/ 950501 h 1226382"/>
                <a:gd name="connsiteX44" fmla="*/ 1087844 w 2095824"/>
                <a:gd name="connsiteY44" fmla="*/ 1134108 h 1226382"/>
                <a:gd name="connsiteX45" fmla="*/ 1389728 w 2095824"/>
                <a:gd name="connsiteY45" fmla="*/ 1153222 h 1226382"/>
                <a:gd name="connsiteX46" fmla="*/ 1798133 w 2095824"/>
                <a:gd name="connsiteY46" fmla="*/ 1081945 h 1226382"/>
                <a:gd name="connsiteX47" fmla="*/ 1793392 w 2095824"/>
                <a:gd name="connsiteY47" fmla="*/ 628023 h 1226382"/>
                <a:gd name="connsiteX48" fmla="*/ 1814291 w 2095824"/>
                <a:gd name="connsiteY48" fmla="*/ 189358 h 1226382"/>
                <a:gd name="connsiteX49" fmla="*/ 1867257 w 2095824"/>
                <a:gd name="connsiteY49" fmla="*/ 653 h 1226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095824" h="1226382">
                  <a:moveTo>
                    <a:pt x="1867257" y="653"/>
                  </a:moveTo>
                  <a:cubicBezTo>
                    <a:pt x="1870742" y="-2334"/>
                    <a:pt x="1871061" y="4729"/>
                    <a:pt x="1865848" y="25903"/>
                  </a:cubicBezTo>
                  <a:cubicBezTo>
                    <a:pt x="1844949" y="110538"/>
                    <a:pt x="1855077" y="265415"/>
                    <a:pt x="1861061" y="363120"/>
                  </a:cubicBezTo>
                  <a:lnTo>
                    <a:pt x="1860871" y="364266"/>
                  </a:lnTo>
                  <a:lnTo>
                    <a:pt x="1880694" y="432299"/>
                  </a:lnTo>
                  <a:cubicBezTo>
                    <a:pt x="1918853" y="549694"/>
                    <a:pt x="1969133" y="674196"/>
                    <a:pt x="1987090" y="709135"/>
                  </a:cubicBezTo>
                  <a:cubicBezTo>
                    <a:pt x="1998709" y="731739"/>
                    <a:pt x="1997926" y="764410"/>
                    <a:pt x="1994044" y="800927"/>
                  </a:cubicBezTo>
                  <a:lnTo>
                    <a:pt x="1988322" y="794831"/>
                  </a:lnTo>
                  <a:lnTo>
                    <a:pt x="1987559" y="809441"/>
                  </a:lnTo>
                  <a:cubicBezTo>
                    <a:pt x="1983368" y="847298"/>
                    <a:pt x="1976184" y="889037"/>
                    <a:pt x="1976184" y="927867"/>
                  </a:cubicBezTo>
                  <a:cubicBezTo>
                    <a:pt x="1976184" y="1005528"/>
                    <a:pt x="1957036" y="1191878"/>
                    <a:pt x="2000133" y="1191878"/>
                  </a:cubicBezTo>
                  <a:cubicBezTo>
                    <a:pt x="2037046" y="1191878"/>
                    <a:pt x="2059912" y="1217547"/>
                    <a:pt x="2095824" y="1224892"/>
                  </a:cubicBezTo>
                  <a:lnTo>
                    <a:pt x="2095779" y="1226382"/>
                  </a:lnTo>
                  <a:lnTo>
                    <a:pt x="1935178" y="1222278"/>
                  </a:lnTo>
                  <a:cubicBezTo>
                    <a:pt x="1935178" y="1222278"/>
                    <a:pt x="1956795" y="799234"/>
                    <a:pt x="1944252" y="748078"/>
                  </a:cubicBezTo>
                  <a:lnTo>
                    <a:pt x="1941431" y="706777"/>
                  </a:lnTo>
                  <a:lnTo>
                    <a:pt x="1902694" y="605947"/>
                  </a:lnTo>
                  <a:cubicBezTo>
                    <a:pt x="1887749" y="563974"/>
                    <a:pt x="1872543" y="519030"/>
                    <a:pt x="1857697" y="475064"/>
                  </a:cubicBezTo>
                  <a:lnTo>
                    <a:pt x="1847713" y="445930"/>
                  </a:lnTo>
                  <a:lnTo>
                    <a:pt x="1842057" y="514497"/>
                  </a:lnTo>
                  <a:cubicBezTo>
                    <a:pt x="1831622" y="693526"/>
                    <a:pt x="1845594" y="927111"/>
                    <a:pt x="1864605" y="1088623"/>
                  </a:cubicBezTo>
                  <a:cubicBezTo>
                    <a:pt x="1870268" y="1136526"/>
                    <a:pt x="1721350" y="1184831"/>
                    <a:pt x="1402342" y="1178095"/>
                  </a:cubicBezTo>
                  <a:cubicBezTo>
                    <a:pt x="1083287" y="1184831"/>
                    <a:pt x="934416" y="1136526"/>
                    <a:pt x="940032" y="1088623"/>
                  </a:cubicBezTo>
                  <a:cubicBezTo>
                    <a:pt x="973912" y="801151"/>
                    <a:pt x="921895" y="466813"/>
                    <a:pt x="892388" y="234670"/>
                  </a:cubicBezTo>
                  <a:lnTo>
                    <a:pt x="893230" y="215306"/>
                  </a:lnTo>
                  <a:lnTo>
                    <a:pt x="889639" y="217465"/>
                  </a:lnTo>
                  <a:cubicBezTo>
                    <a:pt x="782792" y="271808"/>
                    <a:pt x="464853" y="388487"/>
                    <a:pt x="318998" y="437938"/>
                  </a:cubicBezTo>
                  <a:lnTo>
                    <a:pt x="283562" y="449575"/>
                  </a:lnTo>
                  <a:lnTo>
                    <a:pt x="281545" y="451559"/>
                  </a:lnTo>
                  <a:cubicBezTo>
                    <a:pt x="239547" y="475790"/>
                    <a:pt x="178076" y="468187"/>
                    <a:pt x="140936" y="388507"/>
                  </a:cubicBezTo>
                  <a:cubicBezTo>
                    <a:pt x="110503" y="323152"/>
                    <a:pt x="11420" y="96521"/>
                    <a:pt x="0" y="70378"/>
                  </a:cubicBezTo>
                  <a:cubicBezTo>
                    <a:pt x="0" y="70378"/>
                    <a:pt x="190" y="70182"/>
                    <a:pt x="190" y="70182"/>
                  </a:cubicBezTo>
                  <a:cubicBezTo>
                    <a:pt x="40933" y="136255"/>
                    <a:pt x="116603" y="273122"/>
                    <a:pt x="168262" y="353347"/>
                  </a:cubicBezTo>
                  <a:lnTo>
                    <a:pt x="183729" y="376200"/>
                  </a:lnTo>
                  <a:lnTo>
                    <a:pt x="183786" y="375368"/>
                  </a:lnTo>
                  <a:cubicBezTo>
                    <a:pt x="193767" y="389831"/>
                    <a:pt x="202302" y="400870"/>
                    <a:pt x="208669" y="407080"/>
                  </a:cubicBezTo>
                  <a:cubicBezTo>
                    <a:pt x="247491" y="444854"/>
                    <a:pt x="360034" y="407080"/>
                    <a:pt x="468688" y="363032"/>
                  </a:cubicBezTo>
                  <a:cubicBezTo>
                    <a:pt x="577341" y="318983"/>
                    <a:pt x="802427" y="237181"/>
                    <a:pt x="845104" y="212020"/>
                  </a:cubicBezTo>
                  <a:cubicBezTo>
                    <a:pt x="866442" y="199429"/>
                    <a:pt x="879056" y="169535"/>
                    <a:pt x="887789" y="136889"/>
                  </a:cubicBezTo>
                  <a:lnTo>
                    <a:pt x="896571" y="96850"/>
                  </a:lnTo>
                  <a:lnTo>
                    <a:pt x="897929" y="68374"/>
                  </a:lnTo>
                  <a:cubicBezTo>
                    <a:pt x="902104" y="23538"/>
                    <a:pt x="911296" y="-9808"/>
                    <a:pt x="918028" y="21066"/>
                  </a:cubicBezTo>
                  <a:cubicBezTo>
                    <a:pt x="918028" y="112899"/>
                    <a:pt x="946339" y="338535"/>
                    <a:pt x="960471" y="476197"/>
                  </a:cubicBezTo>
                  <a:cubicBezTo>
                    <a:pt x="974649" y="613917"/>
                    <a:pt x="1017091" y="839611"/>
                    <a:pt x="1007655" y="950501"/>
                  </a:cubicBezTo>
                  <a:cubicBezTo>
                    <a:pt x="998218" y="1061448"/>
                    <a:pt x="1007655" y="1107335"/>
                    <a:pt x="1087844" y="1134108"/>
                  </a:cubicBezTo>
                  <a:cubicBezTo>
                    <a:pt x="1168033" y="1160880"/>
                    <a:pt x="1304844" y="1153222"/>
                    <a:pt x="1389728" y="1153222"/>
                  </a:cubicBezTo>
                  <a:cubicBezTo>
                    <a:pt x="1474659" y="1153222"/>
                    <a:pt x="1774518" y="1158462"/>
                    <a:pt x="1798133" y="1081945"/>
                  </a:cubicBezTo>
                  <a:cubicBezTo>
                    <a:pt x="1821703" y="1005485"/>
                    <a:pt x="1798133" y="761885"/>
                    <a:pt x="1793392" y="628023"/>
                  </a:cubicBezTo>
                  <a:cubicBezTo>
                    <a:pt x="1788697" y="494161"/>
                    <a:pt x="1809596" y="296448"/>
                    <a:pt x="1814291" y="189358"/>
                  </a:cubicBezTo>
                  <a:cubicBezTo>
                    <a:pt x="1817847" y="109041"/>
                    <a:pt x="1856800" y="9616"/>
                    <a:pt x="1867257" y="653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88" name="Title 4">
            <a:extLst>
              <a:ext uri="{FF2B5EF4-FFF2-40B4-BE49-F238E27FC236}">
                <a16:creationId xmlns:a16="http://schemas.microsoft.com/office/drawing/2014/main" id="{5AFBC8F4-30E2-4A29-95DB-841DBBE00295}"/>
              </a:ext>
            </a:extLst>
          </p:cNvPr>
          <p:cNvSpPr txBox="1">
            <a:spLocks/>
          </p:cNvSpPr>
          <p:nvPr/>
        </p:nvSpPr>
        <p:spPr>
          <a:xfrm>
            <a:off x="835195" y="84691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ontserrat Light" charset="0"/>
                <a:cs typeface="Montserrat Light" charset="0"/>
              </a:rPr>
              <a:t>200,000€</a:t>
            </a:r>
            <a:endParaRPr lang="en-US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13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74" grpId="0" animBg="1"/>
      <p:bldP spid="67" grpId="0" animBg="1"/>
      <p:bldP spid="66" grpId="0" animBg="1"/>
      <p:bldP spid="79" grpId="0"/>
      <p:bldP spid="81" grpId="0"/>
      <p:bldP spid="84" grpId="0" animBg="1"/>
      <p:bldP spid="85" grpId="0"/>
      <p:bldP spid="86" grpId="0"/>
      <p:bldP spid="87" grpId="0"/>
      <p:bldP spid="91" grpId="0"/>
      <p:bldGraphic spid="94" grpId="0">
        <p:bldAsOne/>
      </p:bldGraphic>
      <p:bldP spid="97" grpId="0"/>
      <p:bldP spid="98" grpId="0"/>
      <p:bldP spid="77" grpId="0" animBg="1"/>
      <p:bldP spid="76" grpId="0"/>
      <p:bldP spid="8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9D923C2B-B50A-41C8-A849-59D72763594E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l="2959" r="2959"/>
          <a:stretch>
            <a:fillRect/>
          </a:stretch>
        </p:blipFill>
        <p:spPr>
          <a:xfrm>
            <a:off x="0" y="1377950"/>
            <a:ext cx="12292013" cy="4102100"/>
          </a:xfrm>
        </p:spPr>
      </p:pic>
      <p:sp>
        <p:nvSpPr>
          <p:cNvPr id="11" name="Round Diagonal Corner Rectangle 10"/>
          <p:cNvSpPr/>
          <p:nvPr/>
        </p:nvSpPr>
        <p:spPr>
          <a:xfrm>
            <a:off x="-1203767" y="1377387"/>
            <a:ext cx="8500113" cy="4103226"/>
          </a:xfrm>
          <a:prstGeom prst="round2DiagRect">
            <a:avLst>
              <a:gd name="adj1" fmla="val 0"/>
              <a:gd name="adj2" fmla="val 24541"/>
            </a:avLst>
          </a:prstGeom>
          <a:gradFill>
            <a:gsLst>
              <a:gs pos="0">
                <a:schemeClr val="accent5">
                  <a:alpha val="85000"/>
                </a:schemeClr>
              </a:gs>
              <a:gs pos="100000">
                <a:schemeClr val="accent6">
                  <a:alpha val="8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 Diagonal Corner Rectangle 9"/>
          <p:cNvSpPr/>
          <p:nvPr/>
        </p:nvSpPr>
        <p:spPr>
          <a:xfrm>
            <a:off x="5258224" y="4641450"/>
            <a:ext cx="6200713" cy="1111168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958805" y="4641450"/>
            <a:ext cx="3333509" cy="22165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273216" y="2848815"/>
            <a:ext cx="53590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800"/>
              </a:lnSpc>
            </a:pPr>
            <a:r>
              <a:rPr lang="en-US" sz="7500" b="1" spc="-300" dirty="0">
                <a:solidFill>
                  <a:srgbClr val="FFFFFF"/>
                </a:solidFill>
                <a:latin typeface="+mj-lt"/>
              </a:rPr>
              <a:t>BUSINESS</a:t>
            </a:r>
          </a:p>
          <a:p>
            <a:pPr>
              <a:lnSpc>
                <a:spcPts val="5800"/>
              </a:lnSpc>
            </a:pPr>
            <a:r>
              <a:rPr lang="en-US" sz="7500" b="1" spc="-300" dirty="0">
                <a:solidFill>
                  <a:srgbClr val="FFFFFF"/>
                </a:solidFill>
                <a:latin typeface="+mj-lt"/>
              </a:rPr>
              <a:t>PLAN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19514" y="2258506"/>
            <a:ext cx="3553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Let’s Discuss Our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712135" y="542894"/>
            <a:ext cx="3070894" cy="306109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1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Professional seminar organizer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595414" y="5406820"/>
            <a:ext cx="1632030" cy="7540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b="1" dirty="0">
                <a:solidFill>
                  <a:srgbClr val="FFFFFF"/>
                </a:solidFill>
              </a:rPr>
              <a:t>First Meet-up</a:t>
            </a:r>
          </a:p>
          <a:p>
            <a:pPr algn="r"/>
            <a:r>
              <a:rPr lang="en-US" sz="3000" b="1" dirty="0">
                <a:solidFill>
                  <a:srgbClr val="FFFFFF"/>
                </a:solidFill>
                <a:latin typeface="+mj-lt"/>
              </a:rPr>
              <a:t>2018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ACCF4F1-6FD7-4D50-AEC1-B66B3575C2D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745" y="4768251"/>
            <a:ext cx="1389557" cy="981474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713951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/>
      <p:bldP spid="18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Graphique 32">
            <a:extLst>
              <a:ext uri="{FF2B5EF4-FFF2-40B4-BE49-F238E27FC236}">
                <a16:creationId xmlns:a16="http://schemas.microsoft.com/office/drawing/2014/main" id="{9C68CEF3-60CF-4D74-9FB2-9B55D85C20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1129048"/>
              </p:ext>
            </p:extLst>
          </p:nvPr>
        </p:nvGraphicFramePr>
        <p:xfrm>
          <a:off x="416457" y="3209700"/>
          <a:ext cx="11557830" cy="42506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3" name="Image 52">
            <a:extLst>
              <a:ext uri="{FF2B5EF4-FFF2-40B4-BE49-F238E27FC236}">
                <a16:creationId xmlns:a16="http://schemas.microsoft.com/office/drawing/2014/main" id="{48BDF7E1-8179-48A4-AAE3-FC306FD10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0629" y="1304414"/>
            <a:ext cx="1681594" cy="1678792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1" y="1260778"/>
            <a:ext cx="12192000" cy="1803585"/>
          </a:xfrm>
          <a:prstGeom prst="rect">
            <a:avLst/>
          </a:prstGeom>
          <a:gradFill flip="none" rotWithShape="1">
            <a:gsLst>
              <a:gs pos="52000">
                <a:srgbClr val="FFBBBB"/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459821"/>
            <a:ext cx="10515600" cy="499456"/>
          </a:xfrm>
        </p:spPr>
        <p:txBody>
          <a:bodyPr/>
          <a:lstStyle/>
          <a:p>
            <a:r>
              <a:rPr lang="en-US" b="0" dirty="0">
                <a:solidFill>
                  <a:schemeClr val="tx2"/>
                </a:solidFill>
              </a:rPr>
              <a:t>Financial </a:t>
            </a:r>
            <a:r>
              <a:rPr lang="en-US" dirty="0">
                <a:solidFill>
                  <a:schemeClr val="accent5"/>
                </a:solidFill>
                <a:latin typeface="+mj-lt"/>
              </a:rPr>
              <a:t>Analysis</a:t>
            </a:r>
            <a:endParaRPr lang="en-US" dirty="0">
              <a:latin typeface="+mj-lt"/>
            </a:endParaRPr>
          </a:p>
        </p:txBody>
      </p:sp>
      <p:grpSp>
        <p:nvGrpSpPr>
          <p:cNvPr id="11" name="Group 23"/>
          <p:cNvGrpSpPr/>
          <p:nvPr/>
        </p:nvGrpSpPr>
        <p:grpSpPr>
          <a:xfrm rot="5576882">
            <a:off x="1017684" y="633654"/>
            <a:ext cx="2339629" cy="2524203"/>
            <a:chOff x="0" y="0"/>
            <a:chExt cx="3944063" cy="4255212"/>
          </a:xfrm>
        </p:grpSpPr>
        <p:sp>
          <p:nvSpPr>
            <p:cNvPr id="12" name="Shape 13"/>
            <p:cNvSpPr/>
            <p:nvPr/>
          </p:nvSpPr>
          <p:spPr>
            <a:xfrm>
              <a:off x="673099" y="558800"/>
              <a:ext cx="3270965" cy="369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485" extrusionOk="0">
                  <a:moveTo>
                    <a:pt x="55" y="15521"/>
                  </a:moveTo>
                  <a:lnTo>
                    <a:pt x="9396" y="212"/>
                  </a:lnTo>
                  <a:cubicBezTo>
                    <a:pt x="9516" y="16"/>
                    <a:pt x="9795" y="-58"/>
                    <a:pt x="10017" y="48"/>
                  </a:cubicBezTo>
                  <a:lnTo>
                    <a:pt x="21230" y="5413"/>
                  </a:lnTo>
                  <a:cubicBezTo>
                    <a:pt x="21452" y="5519"/>
                    <a:pt x="21535" y="5767"/>
                    <a:pt x="21415" y="5963"/>
                  </a:cubicBezTo>
                  <a:lnTo>
                    <a:pt x="12074" y="21272"/>
                  </a:lnTo>
                  <a:cubicBezTo>
                    <a:pt x="11954" y="21468"/>
                    <a:pt x="11675" y="21542"/>
                    <a:pt x="11453" y="21436"/>
                  </a:cubicBezTo>
                  <a:lnTo>
                    <a:pt x="240" y="16071"/>
                  </a:lnTo>
                  <a:cubicBezTo>
                    <a:pt x="18" y="15965"/>
                    <a:pt x="-65" y="15717"/>
                    <a:pt x="55" y="15521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Shape 14"/>
            <p:cNvSpPr/>
            <p:nvPr/>
          </p:nvSpPr>
          <p:spPr>
            <a:xfrm>
              <a:off x="736600" y="2959100"/>
              <a:ext cx="178276" cy="201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3" h="21355" extrusionOk="0">
                  <a:moveTo>
                    <a:pt x="0" y="16162"/>
                  </a:moveTo>
                  <a:lnTo>
                    <a:pt x="9870" y="0"/>
                  </a:lnTo>
                  <a:lnTo>
                    <a:pt x="20302" y="4987"/>
                  </a:lnTo>
                  <a:cubicBezTo>
                    <a:pt x="21244" y="5438"/>
                    <a:pt x="21600" y="6490"/>
                    <a:pt x="21089" y="7326"/>
                  </a:cubicBezTo>
                  <a:lnTo>
                    <a:pt x="13076" y="20450"/>
                  </a:lnTo>
                  <a:cubicBezTo>
                    <a:pt x="12566" y="21285"/>
                    <a:pt x="11376" y="21600"/>
                    <a:pt x="10433" y="21150"/>
                  </a:cubicBezTo>
                  <a:cubicBezTo>
                    <a:pt x="10433" y="21150"/>
                    <a:pt x="0" y="16162"/>
                    <a:pt x="0" y="16162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Shape 15"/>
            <p:cNvSpPr/>
            <p:nvPr/>
          </p:nvSpPr>
          <p:spPr>
            <a:xfrm>
              <a:off x="1955800" y="723899"/>
              <a:ext cx="178270" cy="201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4" h="21356" extrusionOk="0">
                  <a:moveTo>
                    <a:pt x="0" y="16162"/>
                  </a:moveTo>
                  <a:lnTo>
                    <a:pt x="9870" y="0"/>
                  </a:lnTo>
                  <a:lnTo>
                    <a:pt x="20304" y="4989"/>
                  </a:lnTo>
                  <a:cubicBezTo>
                    <a:pt x="21245" y="5438"/>
                    <a:pt x="21600" y="6492"/>
                    <a:pt x="21091" y="7328"/>
                  </a:cubicBezTo>
                  <a:lnTo>
                    <a:pt x="13076" y="20452"/>
                  </a:lnTo>
                  <a:cubicBezTo>
                    <a:pt x="12568" y="21287"/>
                    <a:pt x="11376" y="21600"/>
                    <a:pt x="10433" y="21151"/>
                  </a:cubicBezTo>
                  <a:cubicBezTo>
                    <a:pt x="10433" y="21151"/>
                    <a:pt x="0" y="16162"/>
                    <a:pt x="0" y="16162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" name="Shape 16"/>
            <p:cNvSpPr/>
            <p:nvPr/>
          </p:nvSpPr>
          <p:spPr>
            <a:xfrm>
              <a:off x="0" y="-1"/>
              <a:ext cx="2104115" cy="330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3" h="21440" extrusionOk="0">
                  <a:moveTo>
                    <a:pt x="188" y="20728"/>
                  </a:moveTo>
                  <a:lnTo>
                    <a:pt x="17376" y="398"/>
                  </a:lnTo>
                  <a:cubicBezTo>
                    <a:pt x="17790" y="-92"/>
                    <a:pt x="18273" y="-117"/>
                    <a:pt x="18595" y="254"/>
                  </a:cubicBezTo>
                  <a:lnTo>
                    <a:pt x="21333" y="3397"/>
                  </a:lnTo>
                  <a:lnTo>
                    <a:pt x="6271" y="21212"/>
                  </a:lnTo>
                  <a:lnTo>
                    <a:pt x="1243" y="21433"/>
                  </a:lnTo>
                  <a:cubicBezTo>
                    <a:pt x="113" y="21483"/>
                    <a:pt x="-267" y="21267"/>
                    <a:pt x="188" y="20728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" name="Shape 17"/>
            <p:cNvSpPr/>
            <p:nvPr/>
          </p:nvSpPr>
          <p:spPr>
            <a:xfrm>
              <a:off x="190500" y="228600"/>
              <a:ext cx="1807133" cy="2953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72" y="0"/>
                  </a:moveTo>
                  <a:lnTo>
                    <a:pt x="21600" y="2640"/>
                  </a:lnTo>
                  <a:lnTo>
                    <a:pt x="5007" y="21433"/>
                  </a:lnTo>
                  <a:lnTo>
                    <a:pt x="0" y="21600"/>
                  </a:lnTo>
                  <a:cubicBezTo>
                    <a:pt x="0" y="21600"/>
                    <a:pt x="19072" y="0"/>
                    <a:pt x="19072" y="0"/>
                  </a:cubicBezTo>
                  <a:close/>
                </a:path>
              </a:pathLst>
            </a:custGeom>
            <a:solidFill>
              <a:srgbClr val="01010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" name="Shape 18"/>
            <p:cNvSpPr/>
            <p:nvPr/>
          </p:nvSpPr>
          <p:spPr>
            <a:xfrm>
              <a:off x="12699" y="38099"/>
              <a:ext cx="1746161" cy="3207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1" h="21573" extrusionOk="0">
                  <a:moveTo>
                    <a:pt x="21" y="21435"/>
                  </a:moveTo>
                  <a:lnTo>
                    <a:pt x="21228" y="50"/>
                  </a:lnTo>
                  <a:cubicBezTo>
                    <a:pt x="21273" y="4"/>
                    <a:pt x="21378" y="-13"/>
                    <a:pt x="21461" y="12"/>
                  </a:cubicBezTo>
                  <a:lnTo>
                    <a:pt x="21461" y="12"/>
                  </a:lnTo>
                  <a:cubicBezTo>
                    <a:pt x="21544" y="36"/>
                    <a:pt x="21576" y="93"/>
                    <a:pt x="21531" y="139"/>
                  </a:cubicBezTo>
                  <a:lnTo>
                    <a:pt x="324" y="21524"/>
                  </a:lnTo>
                  <a:cubicBezTo>
                    <a:pt x="279" y="21570"/>
                    <a:pt x="174" y="21587"/>
                    <a:pt x="91" y="21563"/>
                  </a:cubicBezTo>
                  <a:lnTo>
                    <a:pt x="91" y="21562"/>
                  </a:lnTo>
                  <a:cubicBezTo>
                    <a:pt x="7" y="21538"/>
                    <a:pt x="-24" y="21481"/>
                    <a:pt x="21" y="21435"/>
                  </a:cubicBezTo>
                  <a:close/>
                </a:path>
              </a:pathLst>
            </a:custGeom>
            <a:solidFill>
              <a:srgbClr val="FEFEF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" name="Shape 19"/>
            <p:cNvSpPr/>
            <p:nvPr/>
          </p:nvSpPr>
          <p:spPr>
            <a:xfrm>
              <a:off x="673099" y="2933700"/>
              <a:ext cx="217023" cy="207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2" h="21184" extrusionOk="0">
                  <a:moveTo>
                    <a:pt x="167" y="11908"/>
                  </a:moveTo>
                  <a:lnTo>
                    <a:pt x="5940" y="767"/>
                  </a:lnTo>
                  <a:cubicBezTo>
                    <a:pt x="6306" y="58"/>
                    <a:pt x="7162" y="-208"/>
                    <a:pt x="7843" y="175"/>
                  </a:cubicBezTo>
                  <a:lnTo>
                    <a:pt x="20464" y="7289"/>
                  </a:lnTo>
                  <a:cubicBezTo>
                    <a:pt x="21144" y="7672"/>
                    <a:pt x="21401" y="8566"/>
                    <a:pt x="21034" y="9275"/>
                  </a:cubicBezTo>
                  <a:lnTo>
                    <a:pt x="15262" y="20417"/>
                  </a:lnTo>
                  <a:cubicBezTo>
                    <a:pt x="14894" y="21125"/>
                    <a:pt x="14037" y="21392"/>
                    <a:pt x="13358" y="21008"/>
                  </a:cubicBezTo>
                  <a:lnTo>
                    <a:pt x="735" y="13894"/>
                  </a:lnTo>
                  <a:cubicBezTo>
                    <a:pt x="56" y="13512"/>
                    <a:pt x="-199" y="12618"/>
                    <a:pt x="167" y="11908"/>
                  </a:cubicBezTo>
                  <a:close/>
                </a:path>
              </a:pathLst>
            </a:custGeom>
            <a:solidFill>
              <a:srgbClr val="FEFEF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" name="Shape 20"/>
            <p:cNvSpPr/>
            <p:nvPr/>
          </p:nvSpPr>
          <p:spPr>
            <a:xfrm>
              <a:off x="1879599" y="695342"/>
              <a:ext cx="197095" cy="1887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1" h="21185" extrusionOk="0">
                  <a:moveTo>
                    <a:pt x="169" y="11910"/>
                  </a:moveTo>
                  <a:lnTo>
                    <a:pt x="5939" y="768"/>
                  </a:lnTo>
                  <a:cubicBezTo>
                    <a:pt x="6307" y="59"/>
                    <a:pt x="7162" y="-208"/>
                    <a:pt x="7842" y="175"/>
                  </a:cubicBezTo>
                  <a:lnTo>
                    <a:pt x="20463" y="7290"/>
                  </a:lnTo>
                  <a:cubicBezTo>
                    <a:pt x="21145" y="7672"/>
                    <a:pt x="21400" y="8567"/>
                    <a:pt x="21033" y="9276"/>
                  </a:cubicBezTo>
                  <a:lnTo>
                    <a:pt x="15261" y="20417"/>
                  </a:lnTo>
                  <a:cubicBezTo>
                    <a:pt x="14895" y="21127"/>
                    <a:pt x="14038" y="21392"/>
                    <a:pt x="13357" y="21010"/>
                  </a:cubicBezTo>
                  <a:lnTo>
                    <a:pt x="735" y="13896"/>
                  </a:lnTo>
                  <a:cubicBezTo>
                    <a:pt x="57" y="13511"/>
                    <a:pt x="-200" y="12619"/>
                    <a:pt x="169" y="11910"/>
                  </a:cubicBezTo>
                  <a:close/>
                </a:path>
              </a:pathLst>
            </a:custGeom>
            <a:solidFill>
              <a:srgbClr val="FEFEF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" name="Shape 21"/>
            <p:cNvSpPr/>
            <p:nvPr/>
          </p:nvSpPr>
          <p:spPr>
            <a:xfrm>
              <a:off x="1003261" y="838164"/>
              <a:ext cx="2379492" cy="2851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567" extrusionOk="0">
                  <a:moveTo>
                    <a:pt x="11713" y="6"/>
                  </a:moveTo>
                  <a:cubicBezTo>
                    <a:pt x="11669" y="17"/>
                    <a:pt x="11629" y="42"/>
                    <a:pt x="11605" y="78"/>
                  </a:cubicBezTo>
                  <a:lnTo>
                    <a:pt x="11188" y="724"/>
                  </a:lnTo>
                  <a:cubicBezTo>
                    <a:pt x="11141" y="797"/>
                    <a:pt x="11172" y="888"/>
                    <a:pt x="11260" y="928"/>
                  </a:cubicBezTo>
                  <a:lnTo>
                    <a:pt x="11836" y="1186"/>
                  </a:lnTo>
                  <a:cubicBezTo>
                    <a:pt x="11923" y="1225"/>
                    <a:pt x="12033" y="1199"/>
                    <a:pt x="12080" y="1126"/>
                  </a:cubicBezTo>
                  <a:lnTo>
                    <a:pt x="12497" y="480"/>
                  </a:lnTo>
                  <a:cubicBezTo>
                    <a:pt x="12545" y="407"/>
                    <a:pt x="12509" y="316"/>
                    <a:pt x="12422" y="276"/>
                  </a:cubicBezTo>
                  <a:lnTo>
                    <a:pt x="11850" y="18"/>
                  </a:lnTo>
                  <a:cubicBezTo>
                    <a:pt x="11806" y="-2"/>
                    <a:pt x="11758" y="-5"/>
                    <a:pt x="11713" y="6"/>
                  </a:cubicBezTo>
                  <a:close/>
                  <a:moveTo>
                    <a:pt x="12738" y="585"/>
                  </a:moveTo>
                  <a:cubicBezTo>
                    <a:pt x="12684" y="599"/>
                    <a:pt x="12638" y="628"/>
                    <a:pt x="12609" y="673"/>
                  </a:cubicBezTo>
                  <a:lnTo>
                    <a:pt x="12228" y="1258"/>
                  </a:lnTo>
                  <a:cubicBezTo>
                    <a:pt x="12170" y="1347"/>
                    <a:pt x="12211" y="1459"/>
                    <a:pt x="12318" y="1507"/>
                  </a:cubicBezTo>
                  <a:lnTo>
                    <a:pt x="13095" y="1858"/>
                  </a:lnTo>
                  <a:cubicBezTo>
                    <a:pt x="13202" y="1907"/>
                    <a:pt x="13335" y="1873"/>
                    <a:pt x="13393" y="1783"/>
                  </a:cubicBezTo>
                  <a:lnTo>
                    <a:pt x="13771" y="1198"/>
                  </a:lnTo>
                  <a:cubicBezTo>
                    <a:pt x="13829" y="1109"/>
                    <a:pt x="13792" y="997"/>
                    <a:pt x="13685" y="949"/>
                  </a:cubicBezTo>
                  <a:lnTo>
                    <a:pt x="12908" y="598"/>
                  </a:lnTo>
                  <a:cubicBezTo>
                    <a:pt x="12854" y="573"/>
                    <a:pt x="12793" y="572"/>
                    <a:pt x="12738" y="585"/>
                  </a:cubicBezTo>
                  <a:close/>
                  <a:moveTo>
                    <a:pt x="10907" y="1159"/>
                  </a:moveTo>
                  <a:cubicBezTo>
                    <a:pt x="10863" y="1170"/>
                    <a:pt x="10823" y="1194"/>
                    <a:pt x="10800" y="1231"/>
                  </a:cubicBezTo>
                  <a:lnTo>
                    <a:pt x="10382" y="1876"/>
                  </a:lnTo>
                  <a:cubicBezTo>
                    <a:pt x="10335" y="1950"/>
                    <a:pt x="10367" y="2041"/>
                    <a:pt x="10454" y="2081"/>
                  </a:cubicBezTo>
                  <a:lnTo>
                    <a:pt x="11030" y="2339"/>
                  </a:lnTo>
                  <a:cubicBezTo>
                    <a:pt x="11117" y="2378"/>
                    <a:pt x="11227" y="2352"/>
                    <a:pt x="11274" y="2279"/>
                  </a:cubicBezTo>
                  <a:lnTo>
                    <a:pt x="11692" y="1633"/>
                  </a:lnTo>
                  <a:cubicBezTo>
                    <a:pt x="11739" y="1560"/>
                    <a:pt x="11704" y="1469"/>
                    <a:pt x="11616" y="1429"/>
                  </a:cubicBezTo>
                  <a:lnTo>
                    <a:pt x="11044" y="1171"/>
                  </a:lnTo>
                  <a:cubicBezTo>
                    <a:pt x="11000" y="1151"/>
                    <a:pt x="10952" y="1148"/>
                    <a:pt x="10907" y="1159"/>
                  </a:cubicBezTo>
                  <a:close/>
                  <a:moveTo>
                    <a:pt x="14120" y="1162"/>
                  </a:moveTo>
                  <a:cubicBezTo>
                    <a:pt x="14065" y="1175"/>
                    <a:pt x="14016" y="1204"/>
                    <a:pt x="13987" y="1249"/>
                  </a:cubicBezTo>
                  <a:lnTo>
                    <a:pt x="13609" y="1834"/>
                  </a:lnTo>
                  <a:cubicBezTo>
                    <a:pt x="13551" y="1924"/>
                    <a:pt x="13592" y="2035"/>
                    <a:pt x="13699" y="2084"/>
                  </a:cubicBezTo>
                  <a:lnTo>
                    <a:pt x="14476" y="2435"/>
                  </a:lnTo>
                  <a:cubicBezTo>
                    <a:pt x="14583" y="2483"/>
                    <a:pt x="14717" y="2449"/>
                    <a:pt x="14774" y="2360"/>
                  </a:cubicBezTo>
                  <a:lnTo>
                    <a:pt x="15156" y="1774"/>
                  </a:lnTo>
                  <a:cubicBezTo>
                    <a:pt x="15214" y="1685"/>
                    <a:pt x="15173" y="1573"/>
                    <a:pt x="15066" y="1525"/>
                  </a:cubicBezTo>
                  <a:lnTo>
                    <a:pt x="14289" y="1174"/>
                  </a:lnTo>
                  <a:cubicBezTo>
                    <a:pt x="14235" y="1150"/>
                    <a:pt x="14174" y="1148"/>
                    <a:pt x="14120" y="1162"/>
                  </a:cubicBezTo>
                  <a:close/>
                  <a:moveTo>
                    <a:pt x="12033" y="1738"/>
                  </a:moveTo>
                  <a:cubicBezTo>
                    <a:pt x="11975" y="1753"/>
                    <a:pt x="11924" y="1784"/>
                    <a:pt x="11893" y="1831"/>
                  </a:cubicBezTo>
                  <a:lnTo>
                    <a:pt x="10850" y="3444"/>
                  </a:lnTo>
                  <a:cubicBezTo>
                    <a:pt x="10788" y="3539"/>
                    <a:pt x="10829" y="3659"/>
                    <a:pt x="10943" y="3711"/>
                  </a:cubicBezTo>
                  <a:lnTo>
                    <a:pt x="11695" y="4050"/>
                  </a:lnTo>
                  <a:cubicBezTo>
                    <a:pt x="11810" y="4102"/>
                    <a:pt x="11954" y="4064"/>
                    <a:pt x="12015" y="3969"/>
                  </a:cubicBezTo>
                  <a:lnTo>
                    <a:pt x="13059" y="2360"/>
                  </a:lnTo>
                  <a:cubicBezTo>
                    <a:pt x="13121" y="2264"/>
                    <a:pt x="13076" y="2141"/>
                    <a:pt x="12961" y="2090"/>
                  </a:cubicBezTo>
                  <a:lnTo>
                    <a:pt x="12213" y="1753"/>
                  </a:lnTo>
                  <a:cubicBezTo>
                    <a:pt x="12156" y="1728"/>
                    <a:pt x="12092" y="1724"/>
                    <a:pt x="12033" y="1738"/>
                  </a:cubicBezTo>
                  <a:close/>
                  <a:moveTo>
                    <a:pt x="15501" y="1738"/>
                  </a:moveTo>
                  <a:cubicBezTo>
                    <a:pt x="15447" y="1752"/>
                    <a:pt x="15401" y="1781"/>
                    <a:pt x="15372" y="1825"/>
                  </a:cubicBezTo>
                  <a:lnTo>
                    <a:pt x="14990" y="2411"/>
                  </a:lnTo>
                  <a:cubicBezTo>
                    <a:pt x="14932" y="2500"/>
                    <a:pt x="14973" y="2612"/>
                    <a:pt x="15080" y="2660"/>
                  </a:cubicBezTo>
                  <a:lnTo>
                    <a:pt x="15857" y="3011"/>
                  </a:lnTo>
                  <a:cubicBezTo>
                    <a:pt x="15964" y="3060"/>
                    <a:pt x="16098" y="3026"/>
                    <a:pt x="16156" y="2936"/>
                  </a:cubicBezTo>
                  <a:lnTo>
                    <a:pt x="16537" y="2351"/>
                  </a:lnTo>
                  <a:cubicBezTo>
                    <a:pt x="16595" y="2261"/>
                    <a:pt x="16554" y="2150"/>
                    <a:pt x="16447" y="2102"/>
                  </a:cubicBezTo>
                  <a:lnTo>
                    <a:pt x="15670" y="1750"/>
                  </a:lnTo>
                  <a:cubicBezTo>
                    <a:pt x="15617" y="1726"/>
                    <a:pt x="15555" y="1725"/>
                    <a:pt x="15501" y="1738"/>
                  </a:cubicBezTo>
                  <a:close/>
                  <a:moveTo>
                    <a:pt x="10159" y="2312"/>
                  </a:moveTo>
                  <a:cubicBezTo>
                    <a:pt x="10115" y="2323"/>
                    <a:pt x="10075" y="2347"/>
                    <a:pt x="10051" y="2384"/>
                  </a:cubicBezTo>
                  <a:lnTo>
                    <a:pt x="9692" y="2942"/>
                  </a:lnTo>
                  <a:cubicBezTo>
                    <a:pt x="9644" y="3015"/>
                    <a:pt x="9676" y="3107"/>
                    <a:pt x="9764" y="3146"/>
                  </a:cubicBezTo>
                  <a:lnTo>
                    <a:pt x="10339" y="3404"/>
                  </a:lnTo>
                  <a:cubicBezTo>
                    <a:pt x="10427" y="3444"/>
                    <a:pt x="10536" y="3417"/>
                    <a:pt x="10584" y="3344"/>
                  </a:cubicBezTo>
                  <a:lnTo>
                    <a:pt x="10943" y="2786"/>
                  </a:lnTo>
                  <a:cubicBezTo>
                    <a:pt x="10991" y="2713"/>
                    <a:pt x="10959" y="2621"/>
                    <a:pt x="10872" y="2582"/>
                  </a:cubicBezTo>
                  <a:lnTo>
                    <a:pt x="10296" y="2324"/>
                  </a:lnTo>
                  <a:cubicBezTo>
                    <a:pt x="10252" y="2304"/>
                    <a:pt x="10204" y="2301"/>
                    <a:pt x="10159" y="2312"/>
                  </a:cubicBezTo>
                  <a:close/>
                  <a:moveTo>
                    <a:pt x="13397" y="2315"/>
                  </a:moveTo>
                  <a:cubicBezTo>
                    <a:pt x="13339" y="2329"/>
                    <a:pt x="13287" y="2360"/>
                    <a:pt x="13256" y="2408"/>
                  </a:cubicBezTo>
                  <a:lnTo>
                    <a:pt x="12692" y="3281"/>
                  </a:lnTo>
                  <a:cubicBezTo>
                    <a:pt x="12630" y="3377"/>
                    <a:pt x="12671" y="3497"/>
                    <a:pt x="12785" y="3549"/>
                  </a:cubicBezTo>
                  <a:lnTo>
                    <a:pt x="13537" y="3888"/>
                  </a:lnTo>
                  <a:cubicBezTo>
                    <a:pt x="13652" y="3939"/>
                    <a:pt x="13795" y="3902"/>
                    <a:pt x="13857" y="3807"/>
                  </a:cubicBezTo>
                  <a:lnTo>
                    <a:pt x="14422" y="2936"/>
                  </a:lnTo>
                  <a:cubicBezTo>
                    <a:pt x="14484" y="2841"/>
                    <a:pt x="14439" y="2718"/>
                    <a:pt x="14325" y="2666"/>
                  </a:cubicBezTo>
                  <a:lnTo>
                    <a:pt x="13577" y="2330"/>
                  </a:lnTo>
                  <a:cubicBezTo>
                    <a:pt x="13519" y="2304"/>
                    <a:pt x="13455" y="2300"/>
                    <a:pt x="13397" y="2315"/>
                  </a:cubicBezTo>
                  <a:close/>
                  <a:moveTo>
                    <a:pt x="16882" y="2411"/>
                  </a:moveTo>
                  <a:cubicBezTo>
                    <a:pt x="16828" y="2424"/>
                    <a:pt x="16782" y="2453"/>
                    <a:pt x="16753" y="2498"/>
                  </a:cubicBezTo>
                  <a:lnTo>
                    <a:pt x="16372" y="3083"/>
                  </a:lnTo>
                  <a:cubicBezTo>
                    <a:pt x="16314" y="3173"/>
                    <a:pt x="16355" y="3284"/>
                    <a:pt x="16462" y="3332"/>
                  </a:cubicBezTo>
                  <a:lnTo>
                    <a:pt x="17239" y="3684"/>
                  </a:lnTo>
                  <a:cubicBezTo>
                    <a:pt x="17346" y="3732"/>
                    <a:pt x="17479" y="3698"/>
                    <a:pt x="17537" y="3609"/>
                  </a:cubicBezTo>
                  <a:lnTo>
                    <a:pt x="17915" y="3023"/>
                  </a:lnTo>
                  <a:cubicBezTo>
                    <a:pt x="17973" y="2934"/>
                    <a:pt x="17936" y="2822"/>
                    <a:pt x="17828" y="2774"/>
                  </a:cubicBezTo>
                  <a:lnTo>
                    <a:pt x="17052" y="2423"/>
                  </a:lnTo>
                  <a:cubicBezTo>
                    <a:pt x="16998" y="2399"/>
                    <a:pt x="16937" y="2397"/>
                    <a:pt x="16882" y="2411"/>
                  </a:cubicBezTo>
                  <a:close/>
                  <a:moveTo>
                    <a:pt x="14764" y="2891"/>
                  </a:moveTo>
                  <a:cubicBezTo>
                    <a:pt x="14706" y="2906"/>
                    <a:pt x="14654" y="2936"/>
                    <a:pt x="14623" y="2984"/>
                  </a:cubicBezTo>
                  <a:lnTo>
                    <a:pt x="13497" y="4725"/>
                  </a:lnTo>
                  <a:cubicBezTo>
                    <a:pt x="13435" y="4821"/>
                    <a:pt x="13476" y="4941"/>
                    <a:pt x="13591" y="4993"/>
                  </a:cubicBezTo>
                  <a:lnTo>
                    <a:pt x="14343" y="5332"/>
                  </a:lnTo>
                  <a:cubicBezTo>
                    <a:pt x="14457" y="5383"/>
                    <a:pt x="14601" y="5346"/>
                    <a:pt x="14663" y="5251"/>
                  </a:cubicBezTo>
                  <a:lnTo>
                    <a:pt x="15789" y="3513"/>
                  </a:lnTo>
                  <a:cubicBezTo>
                    <a:pt x="15851" y="3417"/>
                    <a:pt x="15806" y="3294"/>
                    <a:pt x="15692" y="3242"/>
                  </a:cubicBezTo>
                  <a:lnTo>
                    <a:pt x="14944" y="2906"/>
                  </a:lnTo>
                  <a:cubicBezTo>
                    <a:pt x="14886" y="2880"/>
                    <a:pt x="14822" y="2877"/>
                    <a:pt x="14764" y="2891"/>
                  </a:cubicBezTo>
                  <a:close/>
                  <a:moveTo>
                    <a:pt x="18264" y="2987"/>
                  </a:moveTo>
                  <a:cubicBezTo>
                    <a:pt x="18209" y="3001"/>
                    <a:pt x="18163" y="3030"/>
                    <a:pt x="18134" y="3074"/>
                  </a:cubicBezTo>
                  <a:lnTo>
                    <a:pt x="17753" y="3660"/>
                  </a:lnTo>
                  <a:cubicBezTo>
                    <a:pt x="17695" y="3749"/>
                    <a:pt x="17736" y="3860"/>
                    <a:pt x="17843" y="3909"/>
                  </a:cubicBezTo>
                  <a:lnTo>
                    <a:pt x="18620" y="4260"/>
                  </a:lnTo>
                  <a:cubicBezTo>
                    <a:pt x="18727" y="4308"/>
                    <a:pt x="18861" y="4274"/>
                    <a:pt x="18918" y="4185"/>
                  </a:cubicBezTo>
                  <a:lnTo>
                    <a:pt x="19296" y="3600"/>
                  </a:lnTo>
                  <a:cubicBezTo>
                    <a:pt x="19354" y="3510"/>
                    <a:pt x="19317" y="3399"/>
                    <a:pt x="19210" y="3350"/>
                  </a:cubicBezTo>
                  <a:lnTo>
                    <a:pt x="18433" y="2999"/>
                  </a:lnTo>
                  <a:cubicBezTo>
                    <a:pt x="18379" y="2975"/>
                    <a:pt x="18318" y="2974"/>
                    <a:pt x="18264" y="2987"/>
                  </a:cubicBezTo>
                  <a:close/>
                  <a:moveTo>
                    <a:pt x="9469" y="3368"/>
                  </a:moveTo>
                  <a:cubicBezTo>
                    <a:pt x="9424" y="3380"/>
                    <a:pt x="9384" y="3404"/>
                    <a:pt x="9361" y="3441"/>
                  </a:cubicBezTo>
                  <a:lnTo>
                    <a:pt x="9001" y="3999"/>
                  </a:lnTo>
                  <a:cubicBezTo>
                    <a:pt x="8953" y="4072"/>
                    <a:pt x="8985" y="4164"/>
                    <a:pt x="9073" y="4203"/>
                  </a:cubicBezTo>
                  <a:lnTo>
                    <a:pt x="9648" y="4461"/>
                  </a:lnTo>
                  <a:cubicBezTo>
                    <a:pt x="9736" y="4501"/>
                    <a:pt x="9846" y="4474"/>
                    <a:pt x="9893" y="4401"/>
                  </a:cubicBezTo>
                  <a:lnTo>
                    <a:pt x="10253" y="3843"/>
                  </a:lnTo>
                  <a:cubicBezTo>
                    <a:pt x="10300" y="3770"/>
                    <a:pt x="10268" y="3678"/>
                    <a:pt x="10181" y="3639"/>
                  </a:cubicBezTo>
                  <a:lnTo>
                    <a:pt x="9605" y="3380"/>
                  </a:lnTo>
                  <a:cubicBezTo>
                    <a:pt x="9561" y="3361"/>
                    <a:pt x="9513" y="3357"/>
                    <a:pt x="9469" y="3368"/>
                  </a:cubicBezTo>
                  <a:close/>
                  <a:moveTo>
                    <a:pt x="16192" y="3564"/>
                  </a:moveTo>
                  <a:cubicBezTo>
                    <a:pt x="16137" y="3577"/>
                    <a:pt x="16091" y="3606"/>
                    <a:pt x="16062" y="3651"/>
                  </a:cubicBezTo>
                  <a:lnTo>
                    <a:pt x="15681" y="4236"/>
                  </a:lnTo>
                  <a:cubicBezTo>
                    <a:pt x="15623" y="4325"/>
                    <a:pt x="15664" y="4437"/>
                    <a:pt x="15771" y="4485"/>
                  </a:cubicBezTo>
                  <a:lnTo>
                    <a:pt x="16548" y="4837"/>
                  </a:lnTo>
                  <a:cubicBezTo>
                    <a:pt x="16655" y="4885"/>
                    <a:pt x="16789" y="4851"/>
                    <a:pt x="16846" y="4761"/>
                  </a:cubicBezTo>
                  <a:lnTo>
                    <a:pt x="17228" y="4176"/>
                  </a:lnTo>
                  <a:cubicBezTo>
                    <a:pt x="17285" y="4087"/>
                    <a:pt x="17245" y="3975"/>
                    <a:pt x="17138" y="3927"/>
                  </a:cubicBezTo>
                  <a:lnTo>
                    <a:pt x="16361" y="3576"/>
                  </a:lnTo>
                  <a:cubicBezTo>
                    <a:pt x="16307" y="3551"/>
                    <a:pt x="16246" y="3550"/>
                    <a:pt x="16192" y="3564"/>
                  </a:cubicBezTo>
                  <a:close/>
                  <a:moveTo>
                    <a:pt x="12537" y="3756"/>
                  </a:moveTo>
                  <a:cubicBezTo>
                    <a:pt x="12480" y="3770"/>
                    <a:pt x="12427" y="3802"/>
                    <a:pt x="12397" y="3849"/>
                  </a:cubicBezTo>
                  <a:lnTo>
                    <a:pt x="12001" y="4461"/>
                  </a:lnTo>
                  <a:cubicBezTo>
                    <a:pt x="11940" y="4555"/>
                    <a:pt x="11982" y="4675"/>
                    <a:pt x="12095" y="4725"/>
                  </a:cubicBezTo>
                  <a:lnTo>
                    <a:pt x="12850" y="5068"/>
                  </a:lnTo>
                  <a:cubicBezTo>
                    <a:pt x="12962" y="5118"/>
                    <a:pt x="13106" y="5083"/>
                    <a:pt x="13167" y="4990"/>
                  </a:cubicBezTo>
                  <a:lnTo>
                    <a:pt x="13562" y="4374"/>
                  </a:lnTo>
                  <a:cubicBezTo>
                    <a:pt x="13623" y="4280"/>
                    <a:pt x="13581" y="4161"/>
                    <a:pt x="13469" y="4110"/>
                  </a:cubicBezTo>
                  <a:lnTo>
                    <a:pt x="12713" y="3771"/>
                  </a:lnTo>
                  <a:cubicBezTo>
                    <a:pt x="12657" y="3745"/>
                    <a:pt x="12594" y="3742"/>
                    <a:pt x="12537" y="3756"/>
                  </a:cubicBezTo>
                  <a:close/>
                  <a:moveTo>
                    <a:pt x="10656" y="3852"/>
                  </a:moveTo>
                  <a:cubicBezTo>
                    <a:pt x="10602" y="3865"/>
                    <a:pt x="10555" y="3895"/>
                    <a:pt x="10526" y="3939"/>
                  </a:cubicBezTo>
                  <a:lnTo>
                    <a:pt x="10156" y="4512"/>
                  </a:lnTo>
                  <a:cubicBezTo>
                    <a:pt x="10099" y="4600"/>
                    <a:pt x="10140" y="4708"/>
                    <a:pt x="10246" y="4755"/>
                  </a:cubicBezTo>
                  <a:lnTo>
                    <a:pt x="11026" y="5110"/>
                  </a:lnTo>
                  <a:cubicBezTo>
                    <a:pt x="11131" y="5157"/>
                    <a:pt x="11264" y="5125"/>
                    <a:pt x="11321" y="5038"/>
                  </a:cubicBezTo>
                  <a:lnTo>
                    <a:pt x="11692" y="4464"/>
                  </a:lnTo>
                  <a:cubicBezTo>
                    <a:pt x="11748" y="4377"/>
                    <a:pt x="11710" y="4266"/>
                    <a:pt x="11605" y="4218"/>
                  </a:cubicBezTo>
                  <a:lnTo>
                    <a:pt x="10821" y="3864"/>
                  </a:lnTo>
                  <a:cubicBezTo>
                    <a:pt x="10769" y="3840"/>
                    <a:pt x="10709" y="3839"/>
                    <a:pt x="10656" y="3852"/>
                  </a:cubicBezTo>
                  <a:close/>
                  <a:moveTo>
                    <a:pt x="17458" y="4140"/>
                  </a:moveTo>
                  <a:cubicBezTo>
                    <a:pt x="17404" y="4154"/>
                    <a:pt x="17357" y="4182"/>
                    <a:pt x="17328" y="4227"/>
                  </a:cubicBezTo>
                  <a:lnTo>
                    <a:pt x="16947" y="4812"/>
                  </a:lnTo>
                  <a:cubicBezTo>
                    <a:pt x="16889" y="4902"/>
                    <a:pt x="16930" y="5013"/>
                    <a:pt x="17037" y="5062"/>
                  </a:cubicBezTo>
                  <a:lnTo>
                    <a:pt x="17814" y="5413"/>
                  </a:lnTo>
                  <a:cubicBezTo>
                    <a:pt x="17921" y="5461"/>
                    <a:pt x="18055" y="5427"/>
                    <a:pt x="18113" y="5338"/>
                  </a:cubicBezTo>
                  <a:lnTo>
                    <a:pt x="18494" y="4752"/>
                  </a:lnTo>
                  <a:cubicBezTo>
                    <a:pt x="18552" y="4663"/>
                    <a:pt x="18511" y="4551"/>
                    <a:pt x="18404" y="4503"/>
                  </a:cubicBezTo>
                  <a:lnTo>
                    <a:pt x="17627" y="4152"/>
                  </a:lnTo>
                  <a:cubicBezTo>
                    <a:pt x="17574" y="4128"/>
                    <a:pt x="17512" y="4126"/>
                    <a:pt x="17458" y="4140"/>
                  </a:cubicBezTo>
                  <a:close/>
                  <a:moveTo>
                    <a:pt x="8778" y="4425"/>
                  </a:moveTo>
                  <a:cubicBezTo>
                    <a:pt x="8733" y="4436"/>
                    <a:pt x="8694" y="4461"/>
                    <a:pt x="8670" y="4497"/>
                  </a:cubicBezTo>
                  <a:lnTo>
                    <a:pt x="8310" y="5056"/>
                  </a:lnTo>
                  <a:cubicBezTo>
                    <a:pt x="8263" y="5129"/>
                    <a:pt x="8295" y="5220"/>
                    <a:pt x="8382" y="5260"/>
                  </a:cubicBezTo>
                  <a:lnTo>
                    <a:pt x="8958" y="5518"/>
                  </a:lnTo>
                  <a:cubicBezTo>
                    <a:pt x="9045" y="5557"/>
                    <a:pt x="9155" y="5531"/>
                    <a:pt x="9202" y="5458"/>
                  </a:cubicBezTo>
                  <a:lnTo>
                    <a:pt x="9562" y="4900"/>
                  </a:lnTo>
                  <a:cubicBezTo>
                    <a:pt x="9609" y="4826"/>
                    <a:pt x="9578" y="4735"/>
                    <a:pt x="9490" y="4695"/>
                  </a:cubicBezTo>
                  <a:lnTo>
                    <a:pt x="8915" y="4437"/>
                  </a:lnTo>
                  <a:cubicBezTo>
                    <a:pt x="8871" y="4417"/>
                    <a:pt x="8822" y="4414"/>
                    <a:pt x="8778" y="4425"/>
                  </a:cubicBezTo>
                  <a:close/>
                  <a:moveTo>
                    <a:pt x="15393" y="4716"/>
                  </a:moveTo>
                  <a:cubicBezTo>
                    <a:pt x="15335" y="4731"/>
                    <a:pt x="15284" y="4762"/>
                    <a:pt x="15253" y="4809"/>
                  </a:cubicBezTo>
                  <a:lnTo>
                    <a:pt x="14533" y="5920"/>
                  </a:lnTo>
                  <a:cubicBezTo>
                    <a:pt x="14472" y="6016"/>
                    <a:pt x="14512" y="6139"/>
                    <a:pt x="14627" y="6190"/>
                  </a:cubicBezTo>
                  <a:lnTo>
                    <a:pt x="15379" y="6527"/>
                  </a:lnTo>
                  <a:cubicBezTo>
                    <a:pt x="15493" y="6578"/>
                    <a:pt x="15637" y="6541"/>
                    <a:pt x="15699" y="6446"/>
                  </a:cubicBezTo>
                  <a:lnTo>
                    <a:pt x="16418" y="5338"/>
                  </a:lnTo>
                  <a:cubicBezTo>
                    <a:pt x="16480" y="5242"/>
                    <a:pt x="16436" y="5119"/>
                    <a:pt x="16321" y="5068"/>
                  </a:cubicBezTo>
                  <a:lnTo>
                    <a:pt x="15573" y="4731"/>
                  </a:lnTo>
                  <a:cubicBezTo>
                    <a:pt x="15516" y="4706"/>
                    <a:pt x="15451" y="4702"/>
                    <a:pt x="15393" y="4716"/>
                  </a:cubicBezTo>
                  <a:close/>
                  <a:moveTo>
                    <a:pt x="11731" y="4909"/>
                  </a:moveTo>
                  <a:cubicBezTo>
                    <a:pt x="11674" y="4923"/>
                    <a:pt x="11621" y="4955"/>
                    <a:pt x="11591" y="5002"/>
                  </a:cubicBezTo>
                  <a:lnTo>
                    <a:pt x="11195" y="5614"/>
                  </a:lnTo>
                  <a:cubicBezTo>
                    <a:pt x="11134" y="5708"/>
                    <a:pt x="11176" y="5828"/>
                    <a:pt x="11289" y="5878"/>
                  </a:cubicBezTo>
                  <a:lnTo>
                    <a:pt x="12044" y="6220"/>
                  </a:lnTo>
                  <a:cubicBezTo>
                    <a:pt x="12157" y="6271"/>
                    <a:pt x="12300" y="6236"/>
                    <a:pt x="12361" y="6142"/>
                  </a:cubicBezTo>
                  <a:lnTo>
                    <a:pt x="12756" y="5527"/>
                  </a:lnTo>
                  <a:cubicBezTo>
                    <a:pt x="12817" y="5433"/>
                    <a:pt x="12776" y="5314"/>
                    <a:pt x="12663" y="5263"/>
                  </a:cubicBezTo>
                  <a:lnTo>
                    <a:pt x="11907" y="4924"/>
                  </a:lnTo>
                  <a:cubicBezTo>
                    <a:pt x="11851" y="4898"/>
                    <a:pt x="11788" y="4894"/>
                    <a:pt x="11731" y="4909"/>
                  </a:cubicBezTo>
                  <a:close/>
                  <a:moveTo>
                    <a:pt x="9850" y="5005"/>
                  </a:moveTo>
                  <a:cubicBezTo>
                    <a:pt x="9797" y="5018"/>
                    <a:pt x="9749" y="5048"/>
                    <a:pt x="9720" y="5092"/>
                  </a:cubicBezTo>
                  <a:lnTo>
                    <a:pt x="9350" y="5665"/>
                  </a:lnTo>
                  <a:cubicBezTo>
                    <a:pt x="9293" y="5753"/>
                    <a:pt x="9335" y="5861"/>
                    <a:pt x="9440" y="5908"/>
                  </a:cubicBezTo>
                  <a:lnTo>
                    <a:pt x="10220" y="6263"/>
                  </a:lnTo>
                  <a:cubicBezTo>
                    <a:pt x="10326" y="6310"/>
                    <a:pt x="10459" y="6278"/>
                    <a:pt x="10515" y="6190"/>
                  </a:cubicBezTo>
                  <a:lnTo>
                    <a:pt x="10886" y="5617"/>
                  </a:lnTo>
                  <a:cubicBezTo>
                    <a:pt x="10943" y="5529"/>
                    <a:pt x="10905" y="5418"/>
                    <a:pt x="10800" y="5371"/>
                  </a:cubicBezTo>
                  <a:lnTo>
                    <a:pt x="10015" y="5017"/>
                  </a:lnTo>
                  <a:cubicBezTo>
                    <a:pt x="9963" y="4993"/>
                    <a:pt x="9903" y="4991"/>
                    <a:pt x="9850" y="5005"/>
                  </a:cubicBezTo>
                  <a:close/>
                  <a:moveTo>
                    <a:pt x="13343" y="5197"/>
                  </a:moveTo>
                  <a:cubicBezTo>
                    <a:pt x="13286" y="5211"/>
                    <a:pt x="13233" y="5243"/>
                    <a:pt x="13202" y="5290"/>
                  </a:cubicBezTo>
                  <a:lnTo>
                    <a:pt x="12807" y="5902"/>
                  </a:lnTo>
                  <a:cubicBezTo>
                    <a:pt x="12746" y="5996"/>
                    <a:pt x="12788" y="6116"/>
                    <a:pt x="12900" y="6166"/>
                  </a:cubicBezTo>
                  <a:lnTo>
                    <a:pt x="13656" y="6509"/>
                  </a:lnTo>
                  <a:cubicBezTo>
                    <a:pt x="13768" y="6559"/>
                    <a:pt x="13912" y="6524"/>
                    <a:pt x="13972" y="6431"/>
                  </a:cubicBezTo>
                  <a:lnTo>
                    <a:pt x="14368" y="5815"/>
                  </a:lnTo>
                  <a:cubicBezTo>
                    <a:pt x="14429" y="5721"/>
                    <a:pt x="14387" y="5602"/>
                    <a:pt x="14274" y="5551"/>
                  </a:cubicBezTo>
                  <a:lnTo>
                    <a:pt x="13519" y="5212"/>
                  </a:lnTo>
                  <a:cubicBezTo>
                    <a:pt x="13463" y="5186"/>
                    <a:pt x="13400" y="5183"/>
                    <a:pt x="13343" y="5197"/>
                  </a:cubicBezTo>
                  <a:close/>
                  <a:moveTo>
                    <a:pt x="16767" y="5293"/>
                  </a:moveTo>
                  <a:cubicBezTo>
                    <a:pt x="16713" y="5306"/>
                    <a:pt x="16667" y="5335"/>
                    <a:pt x="16638" y="5380"/>
                  </a:cubicBezTo>
                  <a:lnTo>
                    <a:pt x="16257" y="5965"/>
                  </a:lnTo>
                  <a:cubicBezTo>
                    <a:pt x="16199" y="6055"/>
                    <a:pt x="16239" y="6166"/>
                    <a:pt x="16346" y="6214"/>
                  </a:cubicBezTo>
                  <a:lnTo>
                    <a:pt x="17123" y="6566"/>
                  </a:lnTo>
                  <a:cubicBezTo>
                    <a:pt x="17231" y="6614"/>
                    <a:pt x="17364" y="6580"/>
                    <a:pt x="17422" y="6491"/>
                  </a:cubicBezTo>
                  <a:lnTo>
                    <a:pt x="17803" y="5905"/>
                  </a:lnTo>
                  <a:cubicBezTo>
                    <a:pt x="17861" y="5816"/>
                    <a:pt x="17820" y="5704"/>
                    <a:pt x="17713" y="5656"/>
                  </a:cubicBezTo>
                  <a:lnTo>
                    <a:pt x="16936" y="5305"/>
                  </a:lnTo>
                  <a:cubicBezTo>
                    <a:pt x="16883" y="5281"/>
                    <a:pt x="16822" y="5279"/>
                    <a:pt x="16767" y="5293"/>
                  </a:cubicBezTo>
                  <a:close/>
                  <a:moveTo>
                    <a:pt x="8087" y="5482"/>
                  </a:moveTo>
                  <a:cubicBezTo>
                    <a:pt x="8043" y="5493"/>
                    <a:pt x="8003" y="5517"/>
                    <a:pt x="7979" y="5554"/>
                  </a:cubicBezTo>
                  <a:lnTo>
                    <a:pt x="7620" y="6112"/>
                  </a:lnTo>
                  <a:cubicBezTo>
                    <a:pt x="7572" y="6186"/>
                    <a:pt x="7604" y="6277"/>
                    <a:pt x="7692" y="6317"/>
                  </a:cubicBezTo>
                  <a:lnTo>
                    <a:pt x="8267" y="6575"/>
                  </a:lnTo>
                  <a:cubicBezTo>
                    <a:pt x="8355" y="6614"/>
                    <a:pt x="8464" y="6588"/>
                    <a:pt x="8512" y="6515"/>
                  </a:cubicBezTo>
                  <a:lnTo>
                    <a:pt x="8871" y="5956"/>
                  </a:lnTo>
                  <a:cubicBezTo>
                    <a:pt x="8919" y="5883"/>
                    <a:pt x="8887" y="5792"/>
                    <a:pt x="8800" y="5752"/>
                  </a:cubicBezTo>
                  <a:lnTo>
                    <a:pt x="8224" y="5494"/>
                  </a:lnTo>
                  <a:cubicBezTo>
                    <a:pt x="8180" y="5474"/>
                    <a:pt x="8132" y="5471"/>
                    <a:pt x="8087" y="5482"/>
                  </a:cubicBezTo>
                  <a:close/>
                  <a:moveTo>
                    <a:pt x="10925" y="6061"/>
                  </a:moveTo>
                  <a:cubicBezTo>
                    <a:pt x="10868" y="6076"/>
                    <a:pt x="10816" y="6107"/>
                    <a:pt x="10785" y="6154"/>
                  </a:cubicBezTo>
                  <a:lnTo>
                    <a:pt x="10389" y="6767"/>
                  </a:lnTo>
                  <a:cubicBezTo>
                    <a:pt x="10329" y="6861"/>
                    <a:pt x="10370" y="6980"/>
                    <a:pt x="10483" y="7031"/>
                  </a:cubicBezTo>
                  <a:lnTo>
                    <a:pt x="11238" y="7373"/>
                  </a:lnTo>
                  <a:cubicBezTo>
                    <a:pt x="11351" y="7424"/>
                    <a:pt x="11494" y="7389"/>
                    <a:pt x="11555" y="7295"/>
                  </a:cubicBezTo>
                  <a:lnTo>
                    <a:pt x="11951" y="6680"/>
                  </a:lnTo>
                  <a:cubicBezTo>
                    <a:pt x="12011" y="6586"/>
                    <a:pt x="11970" y="6466"/>
                    <a:pt x="11857" y="6416"/>
                  </a:cubicBezTo>
                  <a:lnTo>
                    <a:pt x="11102" y="6076"/>
                  </a:lnTo>
                  <a:cubicBezTo>
                    <a:pt x="11045" y="6051"/>
                    <a:pt x="10983" y="6047"/>
                    <a:pt x="10925" y="6061"/>
                  </a:cubicBezTo>
                  <a:close/>
                  <a:moveTo>
                    <a:pt x="9159" y="6254"/>
                  </a:moveTo>
                  <a:cubicBezTo>
                    <a:pt x="9106" y="6267"/>
                    <a:pt x="9058" y="6297"/>
                    <a:pt x="9030" y="6341"/>
                  </a:cubicBezTo>
                  <a:lnTo>
                    <a:pt x="8659" y="6914"/>
                  </a:lnTo>
                  <a:cubicBezTo>
                    <a:pt x="8602" y="7002"/>
                    <a:pt x="8644" y="7113"/>
                    <a:pt x="8749" y="7160"/>
                  </a:cubicBezTo>
                  <a:lnTo>
                    <a:pt x="9530" y="7511"/>
                  </a:lnTo>
                  <a:cubicBezTo>
                    <a:pt x="9635" y="7559"/>
                    <a:pt x="9768" y="7527"/>
                    <a:pt x="9825" y="7439"/>
                  </a:cubicBezTo>
                  <a:lnTo>
                    <a:pt x="10195" y="6866"/>
                  </a:lnTo>
                  <a:cubicBezTo>
                    <a:pt x="10252" y="6778"/>
                    <a:pt x="10214" y="6667"/>
                    <a:pt x="10109" y="6620"/>
                  </a:cubicBezTo>
                  <a:lnTo>
                    <a:pt x="9325" y="6266"/>
                  </a:lnTo>
                  <a:cubicBezTo>
                    <a:pt x="9272" y="6242"/>
                    <a:pt x="9213" y="6240"/>
                    <a:pt x="9159" y="6254"/>
                  </a:cubicBezTo>
                  <a:close/>
                  <a:moveTo>
                    <a:pt x="12537" y="6350"/>
                  </a:moveTo>
                  <a:cubicBezTo>
                    <a:pt x="12480" y="6364"/>
                    <a:pt x="12427" y="6396"/>
                    <a:pt x="12397" y="6443"/>
                  </a:cubicBezTo>
                  <a:lnTo>
                    <a:pt x="12001" y="7055"/>
                  </a:lnTo>
                  <a:cubicBezTo>
                    <a:pt x="11940" y="7149"/>
                    <a:pt x="11982" y="7268"/>
                    <a:pt x="12095" y="7319"/>
                  </a:cubicBezTo>
                  <a:lnTo>
                    <a:pt x="12850" y="7662"/>
                  </a:lnTo>
                  <a:cubicBezTo>
                    <a:pt x="12963" y="7712"/>
                    <a:pt x="13106" y="7677"/>
                    <a:pt x="13167" y="7583"/>
                  </a:cubicBezTo>
                  <a:lnTo>
                    <a:pt x="13562" y="6968"/>
                  </a:lnTo>
                  <a:cubicBezTo>
                    <a:pt x="13623" y="6874"/>
                    <a:pt x="13581" y="6755"/>
                    <a:pt x="13469" y="6704"/>
                  </a:cubicBezTo>
                  <a:lnTo>
                    <a:pt x="12713" y="6365"/>
                  </a:lnTo>
                  <a:cubicBezTo>
                    <a:pt x="12657" y="6339"/>
                    <a:pt x="12594" y="6335"/>
                    <a:pt x="12537" y="6350"/>
                  </a:cubicBezTo>
                  <a:close/>
                  <a:moveTo>
                    <a:pt x="14264" y="6350"/>
                  </a:moveTo>
                  <a:cubicBezTo>
                    <a:pt x="14207" y="6364"/>
                    <a:pt x="14154" y="6396"/>
                    <a:pt x="14123" y="6443"/>
                  </a:cubicBezTo>
                  <a:lnTo>
                    <a:pt x="13728" y="7055"/>
                  </a:lnTo>
                  <a:cubicBezTo>
                    <a:pt x="13667" y="7149"/>
                    <a:pt x="13709" y="7268"/>
                    <a:pt x="13821" y="7319"/>
                  </a:cubicBezTo>
                  <a:lnTo>
                    <a:pt x="14577" y="7662"/>
                  </a:lnTo>
                  <a:cubicBezTo>
                    <a:pt x="14689" y="7712"/>
                    <a:pt x="14832" y="7677"/>
                    <a:pt x="14893" y="7583"/>
                  </a:cubicBezTo>
                  <a:lnTo>
                    <a:pt x="15289" y="6968"/>
                  </a:lnTo>
                  <a:cubicBezTo>
                    <a:pt x="15350" y="6874"/>
                    <a:pt x="15308" y="6754"/>
                    <a:pt x="15195" y="6704"/>
                  </a:cubicBezTo>
                  <a:lnTo>
                    <a:pt x="14440" y="6365"/>
                  </a:lnTo>
                  <a:cubicBezTo>
                    <a:pt x="14384" y="6339"/>
                    <a:pt x="14321" y="6335"/>
                    <a:pt x="14264" y="6350"/>
                  </a:cubicBezTo>
                  <a:close/>
                  <a:moveTo>
                    <a:pt x="7397" y="6539"/>
                  </a:moveTo>
                  <a:cubicBezTo>
                    <a:pt x="7352" y="6550"/>
                    <a:pt x="7312" y="6574"/>
                    <a:pt x="7289" y="6611"/>
                  </a:cubicBezTo>
                  <a:lnTo>
                    <a:pt x="6929" y="7169"/>
                  </a:lnTo>
                  <a:cubicBezTo>
                    <a:pt x="6882" y="7242"/>
                    <a:pt x="6913" y="7334"/>
                    <a:pt x="7001" y="7373"/>
                  </a:cubicBezTo>
                  <a:lnTo>
                    <a:pt x="7576" y="7631"/>
                  </a:lnTo>
                  <a:cubicBezTo>
                    <a:pt x="7664" y="7671"/>
                    <a:pt x="7774" y="7645"/>
                    <a:pt x="7821" y="7571"/>
                  </a:cubicBezTo>
                  <a:lnTo>
                    <a:pt x="8181" y="7013"/>
                  </a:lnTo>
                  <a:cubicBezTo>
                    <a:pt x="8228" y="6940"/>
                    <a:pt x="8196" y="6848"/>
                    <a:pt x="8109" y="6809"/>
                  </a:cubicBezTo>
                  <a:lnTo>
                    <a:pt x="7533" y="6551"/>
                  </a:lnTo>
                  <a:cubicBezTo>
                    <a:pt x="7490" y="6531"/>
                    <a:pt x="7441" y="6528"/>
                    <a:pt x="7397" y="6539"/>
                  </a:cubicBezTo>
                  <a:close/>
                  <a:moveTo>
                    <a:pt x="15969" y="6542"/>
                  </a:moveTo>
                  <a:cubicBezTo>
                    <a:pt x="15911" y="6556"/>
                    <a:pt x="15859" y="6587"/>
                    <a:pt x="15828" y="6635"/>
                  </a:cubicBezTo>
                  <a:lnTo>
                    <a:pt x="15109" y="7746"/>
                  </a:lnTo>
                  <a:cubicBezTo>
                    <a:pt x="15047" y="7841"/>
                    <a:pt x="15092" y="7964"/>
                    <a:pt x="15206" y="8016"/>
                  </a:cubicBezTo>
                  <a:lnTo>
                    <a:pt x="15954" y="8352"/>
                  </a:lnTo>
                  <a:cubicBezTo>
                    <a:pt x="16069" y="8404"/>
                    <a:pt x="16213" y="8367"/>
                    <a:pt x="16275" y="8271"/>
                  </a:cubicBezTo>
                  <a:lnTo>
                    <a:pt x="16994" y="7163"/>
                  </a:lnTo>
                  <a:cubicBezTo>
                    <a:pt x="17056" y="7068"/>
                    <a:pt x="17011" y="6945"/>
                    <a:pt x="16897" y="6893"/>
                  </a:cubicBezTo>
                  <a:lnTo>
                    <a:pt x="16149" y="6557"/>
                  </a:lnTo>
                  <a:cubicBezTo>
                    <a:pt x="16091" y="6531"/>
                    <a:pt x="16027" y="6527"/>
                    <a:pt x="15969" y="6542"/>
                  </a:cubicBezTo>
                  <a:close/>
                  <a:moveTo>
                    <a:pt x="10235" y="7214"/>
                  </a:moveTo>
                  <a:cubicBezTo>
                    <a:pt x="10178" y="7228"/>
                    <a:pt x="10125" y="7260"/>
                    <a:pt x="10095" y="7307"/>
                  </a:cubicBezTo>
                  <a:lnTo>
                    <a:pt x="9699" y="7920"/>
                  </a:lnTo>
                  <a:cubicBezTo>
                    <a:pt x="9638" y="8014"/>
                    <a:pt x="9680" y="8133"/>
                    <a:pt x="9792" y="8184"/>
                  </a:cubicBezTo>
                  <a:lnTo>
                    <a:pt x="10548" y="8526"/>
                  </a:lnTo>
                  <a:cubicBezTo>
                    <a:pt x="10660" y="8577"/>
                    <a:pt x="10804" y="8542"/>
                    <a:pt x="10864" y="8448"/>
                  </a:cubicBezTo>
                  <a:lnTo>
                    <a:pt x="11260" y="7833"/>
                  </a:lnTo>
                  <a:cubicBezTo>
                    <a:pt x="11321" y="7739"/>
                    <a:pt x="11279" y="7619"/>
                    <a:pt x="11166" y="7568"/>
                  </a:cubicBezTo>
                  <a:lnTo>
                    <a:pt x="10411" y="7229"/>
                  </a:lnTo>
                  <a:cubicBezTo>
                    <a:pt x="10355" y="7204"/>
                    <a:pt x="10292" y="7200"/>
                    <a:pt x="10235" y="7214"/>
                  </a:cubicBezTo>
                  <a:close/>
                  <a:moveTo>
                    <a:pt x="8353" y="7406"/>
                  </a:moveTo>
                  <a:cubicBezTo>
                    <a:pt x="8300" y="7420"/>
                    <a:pt x="8252" y="7450"/>
                    <a:pt x="8224" y="7493"/>
                  </a:cubicBezTo>
                  <a:lnTo>
                    <a:pt x="7853" y="8067"/>
                  </a:lnTo>
                  <a:cubicBezTo>
                    <a:pt x="7797" y="8154"/>
                    <a:pt x="7838" y="8263"/>
                    <a:pt x="7943" y="8310"/>
                  </a:cubicBezTo>
                  <a:lnTo>
                    <a:pt x="8724" y="8664"/>
                  </a:lnTo>
                  <a:cubicBezTo>
                    <a:pt x="8829" y="8712"/>
                    <a:pt x="8962" y="8680"/>
                    <a:pt x="9019" y="8592"/>
                  </a:cubicBezTo>
                  <a:lnTo>
                    <a:pt x="9389" y="8019"/>
                  </a:lnTo>
                  <a:cubicBezTo>
                    <a:pt x="9446" y="7931"/>
                    <a:pt x="9408" y="7820"/>
                    <a:pt x="9303" y="7773"/>
                  </a:cubicBezTo>
                  <a:lnTo>
                    <a:pt x="8519" y="7418"/>
                  </a:lnTo>
                  <a:cubicBezTo>
                    <a:pt x="8466" y="7395"/>
                    <a:pt x="8407" y="7393"/>
                    <a:pt x="8353" y="7406"/>
                  </a:cubicBezTo>
                  <a:close/>
                  <a:moveTo>
                    <a:pt x="11731" y="7502"/>
                  </a:moveTo>
                  <a:cubicBezTo>
                    <a:pt x="11674" y="7517"/>
                    <a:pt x="11621" y="7549"/>
                    <a:pt x="11591" y="7595"/>
                  </a:cubicBezTo>
                  <a:lnTo>
                    <a:pt x="11195" y="8208"/>
                  </a:lnTo>
                  <a:cubicBezTo>
                    <a:pt x="11134" y="8302"/>
                    <a:pt x="11176" y="8421"/>
                    <a:pt x="11289" y="8472"/>
                  </a:cubicBezTo>
                  <a:lnTo>
                    <a:pt x="12044" y="8814"/>
                  </a:lnTo>
                  <a:cubicBezTo>
                    <a:pt x="12157" y="8865"/>
                    <a:pt x="12300" y="8830"/>
                    <a:pt x="12361" y="8736"/>
                  </a:cubicBezTo>
                  <a:lnTo>
                    <a:pt x="12756" y="8121"/>
                  </a:lnTo>
                  <a:cubicBezTo>
                    <a:pt x="12817" y="8027"/>
                    <a:pt x="12775" y="7907"/>
                    <a:pt x="12663" y="7857"/>
                  </a:cubicBezTo>
                  <a:lnTo>
                    <a:pt x="11907" y="7517"/>
                  </a:lnTo>
                  <a:cubicBezTo>
                    <a:pt x="11851" y="7492"/>
                    <a:pt x="11788" y="7488"/>
                    <a:pt x="11731" y="7502"/>
                  </a:cubicBezTo>
                  <a:close/>
                  <a:moveTo>
                    <a:pt x="13573" y="7502"/>
                  </a:moveTo>
                  <a:cubicBezTo>
                    <a:pt x="13516" y="7517"/>
                    <a:pt x="13463" y="7548"/>
                    <a:pt x="13433" y="7595"/>
                  </a:cubicBezTo>
                  <a:lnTo>
                    <a:pt x="13037" y="8208"/>
                  </a:lnTo>
                  <a:cubicBezTo>
                    <a:pt x="12976" y="8302"/>
                    <a:pt x="13018" y="8421"/>
                    <a:pt x="13131" y="8472"/>
                  </a:cubicBezTo>
                  <a:lnTo>
                    <a:pt x="13886" y="8814"/>
                  </a:lnTo>
                  <a:cubicBezTo>
                    <a:pt x="13998" y="8865"/>
                    <a:pt x="14142" y="8830"/>
                    <a:pt x="14203" y="8736"/>
                  </a:cubicBezTo>
                  <a:lnTo>
                    <a:pt x="14598" y="8121"/>
                  </a:lnTo>
                  <a:cubicBezTo>
                    <a:pt x="14659" y="8027"/>
                    <a:pt x="14617" y="7907"/>
                    <a:pt x="14505" y="7857"/>
                  </a:cubicBezTo>
                  <a:lnTo>
                    <a:pt x="13749" y="7517"/>
                  </a:lnTo>
                  <a:cubicBezTo>
                    <a:pt x="13693" y="7492"/>
                    <a:pt x="13630" y="7488"/>
                    <a:pt x="13573" y="7502"/>
                  </a:cubicBezTo>
                  <a:close/>
                  <a:moveTo>
                    <a:pt x="6706" y="7692"/>
                  </a:moveTo>
                  <a:cubicBezTo>
                    <a:pt x="6661" y="7703"/>
                    <a:pt x="6622" y="7727"/>
                    <a:pt x="6598" y="7764"/>
                  </a:cubicBezTo>
                  <a:lnTo>
                    <a:pt x="6238" y="8322"/>
                  </a:lnTo>
                  <a:cubicBezTo>
                    <a:pt x="6191" y="8395"/>
                    <a:pt x="6223" y="8487"/>
                    <a:pt x="6310" y="8526"/>
                  </a:cubicBezTo>
                  <a:lnTo>
                    <a:pt x="6886" y="8784"/>
                  </a:lnTo>
                  <a:cubicBezTo>
                    <a:pt x="6973" y="8824"/>
                    <a:pt x="7083" y="8797"/>
                    <a:pt x="7130" y="8724"/>
                  </a:cubicBezTo>
                  <a:lnTo>
                    <a:pt x="7490" y="8166"/>
                  </a:lnTo>
                  <a:cubicBezTo>
                    <a:pt x="7537" y="8093"/>
                    <a:pt x="7506" y="8001"/>
                    <a:pt x="7418" y="7962"/>
                  </a:cubicBezTo>
                  <a:lnTo>
                    <a:pt x="6843" y="7704"/>
                  </a:lnTo>
                  <a:cubicBezTo>
                    <a:pt x="6799" y="7684"/>
                    <a:pt x="6750" y="7680"/>
                    <a:pt x="6706" y="7692"/>
                  </a:cubicBezTo>
                  <a:close/>
                  <a:moveTo>
                    <a:pt x="14954" y="8175"/>
                  </a:moveTo>
                  <a:cubicBezTo>
                    <a:pt x="14897" y="8189"/>
                    <a:pt x="14844" y="8221"/>
                    <a:pt x="14814" y="8268"/>
                  </a:cubicBezTo>
                  <a:lnTo>
                    <a:pt x="14418" y="8880"/>
                  </a:lnTo>
                  <a:cubicBezTo>
                    <a:pt x="14357" y="8974"/>
                    <a:pt x="14399" y="9094"/>
                    <a:pt x="14512" y="9145"/>
                  </a:cubicBezTo>
                  <a:lnTo>
                    <a:pt x="15267" y="9487"/>
                  </a:lnTo>
                  <a:cubicBezTo>
                    <a:pt x="15380" y="9537"/>
                    <a:pt x="15523" y="9503"/>
                    <a:pt x="15584" y="9409"/>
                  </a:cubicBezTo>
                  <a:lnTo>
                    <a:pt x="15980" y="8793"/>
                  </a:lnTo>
                  <a:cubicBezTo>
                    <a:pt x="16040" y="8699"/>
                    <a:pt x="15999" y="8580"/>
                    <a:pt x="15886" y="8529"/>
                  </a:cubicBezTo>
                  <a:lnTo>
                    <a:pt x="15131" y="8190"/>
                  </a:lnTo>
                  <a:cubicBezTo>
                    <a:pt x="15074" y="8165"/>
                    <a:pt x="15011" y="8161"/>
                    <a:pt x="14954" y="8175"/>
                  </a:cubicBezTo>
                  <a:close/>
                  <a:moveTo>
                    <a:pt x="9429" y="8463"/>
                  </a:moveTo>
                  <a:cubicBezTo>
                    <a:pt x="9372" y="8477"/>
                    <a:pt x="9319" y="8509"/>
                    <a:pt x="9289" y="8556"/>
                  </a:cubicBezTo>
                  <a:lnTo>
                    <a:pt x="8893" y="9169"/>
                  </a:lnTo>
                  <a:cubicBezTo>
                    <a:pt x="8832" y="9262"/>
                    <a:pt x="8874" y="9382"/>
                    <a:pt x="8987" y="9433"/>
                  </a:cubicBezTo>
                  <a:lnTo>
                    <a:pt x="9742" y="9775"/>
                  </a:lnTo>
                  <a:cubicBezTo>
                    <a:pt x="9855" y="9826"/>
                    <a:pt x="9998" y="9791"/>
                    <a:pt x="10059" y="9697"/>
                  </a:cubicBezTo>
                  <a:lnTo>
                    <a:pt x="10454" y="9082"/>
                  </a:lnTo>
                  <a:cubicBezTo>
                    <a:pt x="10515" y="8988"/>
                    <a:pt x="10473" y="8868"/>
                    <a:pt x="10361" y="8817"/>
                  </a:cubicBezTo>
                  <a:lnTo>
                    <a:pt x="9605" y="8478"/>
                  </a:lnTo>
                  <a:cubicBezTo>
                    <a:pt x="9549" y="8453"/>
                    <a:pt x="9486" y="8449"/>
                    <a:pt x="9429" y="8463"/>
                  </a:cubicBezTo>
                  <a:close/>
                  <a:moveTo>
                    <a:pt x="7663" y="8559"/>
                  </a:moveTo>
                  <a:cubicBezTo>
                    <a:pt x="7609" y="8572"/>
                    <a:pt x="7562" y="8602"/>
                    <a:pt x="7533" y="8646"/>
                  </a:cubicBezTo>
                  <a:lnTo>
                    <a:pt x="7163" y="9220"/>
                  </a:lnTo>
                  <a:cubicBezTo>
                    <a:pt x="7106" y="9307"/>
                    <a:pt x="7148" y="9415"/>
                    <a:pt x="7253" y="9463"/>
                  </a:cubicBezTo>
                  <a:lnTo>
                    <a:pt x="8033" y="9817"/>
                  </a:lnTo>
                  <a:cubicBezTo>
                    <a:pt x="8138" y="9864"/>
                    <a:pt x="8272" y="9833"/>
                    <a:pt x="8328" y="9745"/>
                  </a:cubicBezTo>
                  <a:lnTo>
                    <a:pt x="8699" y="9172"/>
                  </a:lnTo>
                  <a:cubicBezTo>
                    <a:pt x="8755" y="9084"/>
                    <a:pt x="8718" y="8973"/>
                    <a:pt x="8612" y="8925"/>
                  </a:cubicBezTo>
                  <a:lnTo>
                    <a:pt x="7828" y="8571"/>
                  </a:lnTo>
                  <a:cubicBezTo>
                    <a:pt x="7776" y="8547"/>
                    <a:pt x="7716" y="8546"/>
                    <a:pt x="7663" y="8559"/>
                  </a:cubicBezTo>
                  <a:close/>
                  <a:moveTo>
                    <a:pt x="6015" y="8748"/>
                  </a:moveTo>
                  <a:cubicBezTo>
                    <a:pt x="5971" y="8759"/>
                    <a:pt x="5931" y="8784"/>
                    <a:pt x="5907" y="8820"/>
                  </a:cubicBezTo>
                  <a:lnTo>
                    <a:pt x="5548" y="9379"/>
                  </a:lnTo>
                  <a:cubicBezTo>
                    <a:pt x="5500" y="9452"/>
                    <a:pt x="5532" y="9543"/>
                    <a:pt x="5620" y="9583"/>
                  </a:cubicBezTo>
                  <a:lnTo>
                    <a:pt x="6195" y="9841"/>
                  </a:lnTo>
                  <a:cubicBezTo>
                    <a:pt x="6283" y="9881"/>
                    <a:pt x="6392" y="9854"/>
                    <a:pt x="6440" y="9781"/>
                  </a:cubicBezTo>
                  <a:lnTo>
                    <a:pt x="6799" y="9223"/>
                  </a:lnTo>
                  <a:cubicBezTo>
                    <a:pt x="6847" y="9150"/>
                    <a:pt x="6815" y="9058"/>
                    <a:pt x="6728" y="9018"/>
                  </a:cubicBezTo>
                  <a:lnTo>
                    <a:pt x="6152" y="8760"/>
                  </a:lnTo>
                  <a:cubicBezTo>
                    <a:pt x="6108" y="8741"/>
                    <a:pt x="6060" y="8737"/>
                    <a:pt x="6015" y="8748"/>
                  </a:cubicBezTo>
                  <a:close/>
                  <a:moveTo>
                    <a:pt x="11041" y="8751"/>
                  </a:moveTo>
                  <a:cubicBezTo>
                    <a:pt x="10983" y="8766"/>
                    <a:pt x="10931" y="8797"/>
                    <a:pt x="10900" y="8844"/>
                  </a:cubicBezTo>
                  <a:lnTo>
                    <a:pt x="10505" y="9457"/>
                  </a:lnTo>
                  <a:cubicBezTo>
                    <a:pt x="10444" y="9551"/>
                    <a:pt x="10486" y="9670"/>
                    <a:pt x="10598" y="9721"/>
                  </a:cubicBezTo>
                  <a:lnTo>
                    <a:pt x="11354" y="10063"/>
                  </a:lnTo>
                  <a:cubicBezTo>
                    <a:pt x="11466" y="10114"/>
                    <a:pt x="11609" y="10079"/>
                    <a:pt x="11670" y="9985"/>
                  </a:cubicBezTo>
                  <a:lnTo>
                    <a:pt x="12066" y="9370"/>
                  </a:lnTo>
                  <a:cubicBezTo>
                    <a:pt x="12127" y="9276"/>
                    <a:pt x="12085" y="9156"/>
                    <a:pt x="11972" y="9106"/>
                  </a:cubicBezTo>
                  <a:lnTo>
                    <a:pt x="11217" y="8766"/>
                  </a:lnTo>
                  <a:cubicBezTo>
                    <a:pt x="11161" y="8741"/>
                    <a:pt x="11098" y="8737"/>
                    <a:pt x="11041" y="8751"/>
                  </a:cubicBezTo>
                  <a:close/>
                  <a:moveTo>
                    <a:pt x="12767" y="8751"/>
                  </a:moveTo>
                  <a:cubicBezTo>
                    <a:pt x="12710" y="8765"/>
                    <a:pt x="12657" y="8797"/>
                    <a:pt x="12627" y="8844"/>
                  </a:cubicBezTo>
                  <a:lnTo>
                    <a:pt x="12231" y="9457"/>
                  </a:lnTo>
                  <a:cubicBezTo>
                    <a:pt x="12170" y="9551"/>
                    <a:pt x="12212" y="9670"/>
                    <a:pt x="12325" y="9721"/>
                  </a:cubicBezTo>
                  <a:lnTo>
                    <a:pt x="13080" y="10063"/>
                  </a:lnTo>
                  <a:cubicBezTo>
                    <a:pt x="13193" y="10114"/>
                    <a:pt x="13336" y="10076"/>
                    <a:pt x="13397" y="9982"/>
                  </a:cubicBezTo>
                  <a:lnTo>
                    <a:pt x="13792" y="9370"/>
                  </a:lnTo>
                  <a:cubicBezTo>
                    <a:pt x="13853" y="9276"/>
                    <a:pt x="13811" y="9156"/>
                    <a:pt x="13699" y="9106"/>
                  </a:cubicBezTo>
                  <a:lnTo>
                    <a:pt x="12943" y="8766"/>
                  </a:lnTo>
                  <a:cubicBezTo>
                    <a:pt x="12887" y="8741"/>
                    <a:pt x="12824" y="8737"/>
                    <a:pt x="12767" y="8751"/>
                  </a:cubicBezTo>
                  <a:close/>
                  <a:moveTo>
                    <a:pt x="14149" y="9328"/>
                  </a:moveTo>
                  <a:cubicBezTo>
                    <a:pt x="14091" y="9342"/>
                    <a:pt x="14039" y="9374"/>
                    <a:pt x="14008" y="9421"/>
                  </a:cubicBezTo>
                  <a:lnTo>
                    <a:pt x="13613" y="10036"/>
                  </a:lnTo>
                  <a:cubicBezTo>
                    <a:pt x="13552" y="10130"/>
                    <a:pt x="13594" y="10247"/>
                    <a:pt x="13706" y="10297"/>
                  </a:cubicBezTo>
                  <a:lnTo>
                    <a:pt x="14462" y="10640"/>
                  </a:lnTo>
                  <a:cubicBezTo>
                    <a:pt x="14574" y="10690"/>
                    <a:pt x="14717" y="10655"/>
                    <a:pt x="14778" y="10562"/>
                  </a:cubicBezTo>
                  <a:lnTo>
                    <a:pt x="15174" y="9946"/>
                  </a:lnTo>
                  <a:cubicBezTo>
                    <a:pt x="15235" y="9852"/>
                    <a:pt x="15193" y="9733"/>
                    <a:pt x="15080" y="9682"/>
                  </a:cubicBezTo>
                  <a:lnTo>
                    <a:pt x="14325" y="9343"/>
                  </a:lnTo>
                  <a:cubicBezTo>
                    <a:pt x="14269" y="9317"/>
                    <a:pt x="14206" y="9313"/>
                    <a:pt x="14149" y="9328"/>
                  </a:cubicBezTo>
                  <a:close/>
                  <a:moveTo>
                    <a:pt x="8738" y="9616"/>
                  </a:moveTo>
                  <a:cubicBezTo>
                    <a:pt x="8681" y="9630"/>
                    <a:pt x="8628" y="9662"/>
                    <a:pt x="8598" y="9709"/>
                  </a:cubicBezTo>
                  <a:lnTo>
                    <a:pt x="8202" y="10321"/>
                  </a:lnTo>
                  <a:cubicBezTo>
                    <a:pt x="8142" y="10415"/>
                    <a:pt x="8183" y="10535"/>
                    <a:pt x="8296" y="10586"/>
                  </a:cubicBezTo>
                  <a:lnTo>
                    <a:pt x="9051" y="10928"/>
                  </a:lnTo>
                  <a:cubicBezTo>
                    <a:pt x="9164" y="10979"/>
                    <a:pt x="9307" y="10944"/>
                    <a:pt x="9368" y="10850"/>
                  </a:cubicBezTo>
                  <a:lnTo>
                    <a:pt x="9764" y="10234"/>
                  </a:lnTo>
                  <a:cubicBezTo>
                    <a:pt x="9824" y="10141"/>
                    <a:pt x="9782" y="10021"/>
                    <a:pt x="9670" y="9970"/>
                  </a:cubicBezTo>
                  <a:lnTo>
                    <a:pt x="8915" y="9631"/>
                  </a:lnTo>
                  <a:cubicBezTo>
                    <a:pt x="8858" y="9606"/>
                    <a:pt x="8795" y="9602"/>
                    <a:pt x="8738" y="9616"/>
                  </a:cubicBezTo>
                  <a:close/>
                  <a:moveTo>
                    <a:pt x="6857" y="9712"/>
                  </a:moveTo>
                  <a:cubicBezTo>
                    <a:pt x="6804" y="9725"/>
                    <a:pt x="6756" y="9755"/>
                    <a:pt x="6728" y="9799"/>
                  </a:cubicBezTo>
                  <a:lnTo>
                    <a:pt x="6357" y="10372"/>
                  </a:lnTo>
                  <a:cubicBezTo>
                    <a:pt x="6300" y="10460"/>
                    <a:pt x="6342" y="10568"/>
                    <a:pt x="6447" y="10616"/>
                  </a:cubicBezTo>
                  <a:lnTo>
                    <a:pt x="7228" y="10970"/>
                  </a:lnTo>
                  <a:cubicBezTo>
                    <a:pt x="7333" y="11017"/>
                    <a:pt x="7466" y="10986"/>
                    <a:pt x="7523" y="10898"/>
                  </a:cubicBezTo>
                  <a:lnTo>
                    <a:pt x="7893" y="10324"/>
                  </a:lnTo>
                  <a:cubicBezTo>
                    <a:pt x="7950" y="10237"/>
                    <a:pt x="7912" y="10126"/>
                    <a:pt x="7807" y="10078"/>
                  </a:cubicBezTo>
                  <a:lnTo>
                    <a:pt x="7022" y="9724"/>
                  </a:lnTo>
                  <a:cubicBezTo>
                    <a:pt x="6970" y="9700"/>
                    <a:pt x="6910" y="9699"/>
                    <a:pt x="6857" y="9712"/>
                  </a:cubicBezTo>
                  <a:close/>
                  <a:moveTo>
                    <a:pt x="5325" y="9805"/>
                  </a:moveTo>
                  <a:cubicBezTo>
                    <a:pt x="5280" y="9816"/>
                    <a:pt x="5240" y="9840"/>
                    <a:pt x="5217" y="9877"/>
                  </a:cubicBezTo>
                  <a:lnTo>
                    <a:pt x="4857" y="10435"/>
                  </a:lnTo>
                  <a:cubicBezTo>
                    <a:pt x="4810" y="10509"/>
                    <a:pt x="4841" y="10600"/>
                    <a:pt x="4929" y="10640"/>
                  </a:cubicBezTo>
                  <a:lnTo>
                    <a:pt x="5504" y="10898"/>
                  </a:lnTo>
                  <a:cubicBezTo>
                    <a:pt x="5592" y="10937"/>
                    <a:pt x="5702" y="10911"/>
                    <a:pt x="5749" y="10838"/>
                  </a:cubicBezTo>
                  <a:lnTo>
                    <a:pt x="6109" y="10279"/>
                  </a:lnTo>
                  <a:cubicBezTo>
                    <a:pt x="6156" y="10206"/>
                    <a:pt x="6124" y="10115"/>
                    <a:pt x="6037" y="10075"/>
                  </a:cubicBezTo>
                  <a:lnTo>
                    <a:pt x="5461" y="9817"/>
                  </a:lnTo>
                  <a:cubicBezTo>
                    <a:pt x="5418" y="9797"/>
                    <a:pt x="5369" y="9794"/>
                    <a:pt x="5325" y="9805"/>
                  </a:cubicBezTo>
                  <a:close/>
                  <a:moveTo>
                    <a:pt x="10235" y="9904"/>
                  </a:moveTo>
                  <a:cubicBezTo>
                    <a:pt x="10178" y="9918"/>
                    <a:pt x="10125" y="9950"/>
                    <a:pt x="10095" y="9997"/>
                  </a:cubicBezTo>
                  <a:lnTo>
                    <a:pt x="9699" y="10610"/>
                  </a:lnTo>
                  <a:cubicBezTo>
                    <a:pt x="9638" y="10704"/>
                    <a:pt x="9680" y="10823"/>
                    <a:pt x="9792" y="10874"/>
                  </a:cubicBezTo>
                  <a:lnTo>
                    <a:pt x="10548" y="11216"/>
                  </a:lnTo>
                  <a:cubicBezTo>
                    <a:pt x="10660" y="11267"/>
                    <a:pt x="10803" y="11232"/>
                    <a:pt x="10864" y="11138"/>
                  </a:cubicBezTo>
                  <a:lnTo>
                    <a:pt x="11260" y="10523"/>
                  </a:lnTo>
                  <a:cubicBezTo>
                    <a:pt x="11321" y="10429"/>
                    <a:pt x="11279" y="10309"/>
                    <a:pt x="11166" y="10258"/>
                  </a:cubicBezTo>
                  <a:lnTo>
                    <a:pt x="10411" y="9919"/>
                  </a:lnTo>
                  <a:cubicBezTo>
                    <a:pt x="10355" y="9894"/>
                    <a:pt x="10292" y="9890"/>
                    <a:pt x="10235" y="9904"/>
                  </a:cubicBezTo>
                  <a:close/>
                  <a:moveTo>
                    <a:pt x="12077" y="9904"/>
                  </a:moveTo>
                  <a:cubicBezTo>
                    <a:pt x="12019" y="9918"/>
                    <a:pt x="11967" y="9950"/>
                    <a:pt x="11936" y="9997"/>
                  </a:cubicBezTo>
                  <a:lnTo>
                    <a:pt x="11541" y="10613"/>
                  </a:lnTo>
                  <a:cubicBezTo>
                    <a:pt x="11480" y="10706"/>
                    <a:pt x="11522" y="10823"/>
                    <a:pt x="11634" y="10874"/>
                  </a:cubicBezTo>
                  <a:lnTo>
                    <a:pt x="12390" y="11216"/>
                  </a:lnTo>
                  <a:cubicBezTo>
                    <a:pt x="12502" y="11267"/>
                    <a:pt x="12645" y="11232"/>
                    <a:pt x="12706" y="11138"/>
                  </a:cubicBezTo>
                  <a:lnTo>
                    <a:pt x="13102" y="10523"/>
                  </a:lnTo>
                  <a:cubicBezTo>
                    <a:pt x="13163" y="10429"/>
                    <a:pt x="13121" y="10309"/>
                    <a:pt x="13008" y="10258"/>
                  </a:cubicBezTo>
                  <a:lnTo>
                    <a:pt x="12253" y="9919"/>
                  </a:lnTo>
                  <a:cubicBezTo>
                    <a:pt x="12197" y="9894"/>
                    <a:pt x="12134" y="9890"/>
                    <a:pt x="12077" y="9904"/>
                  </a:cubicBezTo>
                  <a:close/>
                  <a:moveTo>
                    <a:pt x="16566" y="9904"/>
                  </a:moveTo>
                  <a:cubicBezTo>
                    <a:pt x="16509" y="9918"/>
                    <a:pt x="16459" y="9950"/>
                    <a:pt x="16429" y="9997"/>
                  </a:cubicBezTo>
                  <a:lnTo>
                    <a:pt x="12461" y="16124"/>
                  </a:lnTo>
                  <a:cubicBezTo>
                    <a:pt x="12401" y="16218"/>
                    <a:pt x="12443" y="16335"/>
                    <a:pt x="12555" y="16386"/>
                  </a:cubicBezTo>
                  <a:lnTo>
                    <a:pt x="16084" y="17980"/>
                  </a:lnTo>
                  <a:cubicBezTo>
                    <a:pt x="16196" y="18030"/>
                    <a:pt x="16336" y="17995"/>
                    <a:pt x="16397" y="17902"/>
                  </a:cubicBezTo>
                  <a:lnTo>
                    <a:pt x="20368" y="11771"/>
                  </a:lnTo>
                  <a:cubicBezTo>
                    <a:pt x="20429" y="11678"/>
                    <a:pt x="20387" y="11561"/>
                    <a:pt x="20275" y="11510"/>
                  </a:cubicBezTo>
                  <a:lnTo>
                    <a:pt x="16742" y="9919"/>
                  </a:lnTo>
                  <a:cubicBezTo>
                    <a:pt x="16686" y="9894"/>
                    <a:pt x="16623" y="9890"/>
                    <a:pt x="16566" y="9904"/>
                  </a:cubicBezTo>
                  <a:close/>
                  <a:moveTo>
                    <a:pt x="13343" y="10577"/>
                  </a:moveTo>
                  <a:cubicBezTo>
                    <a:pt x="13286" y="10591"/>
                    <a:pt x="13233" y="10623"/>
                    <a:pt x="13202" y="10670"/>
                  </a:cubicBezTo>
                  <a:lnTo>
                    <a:pt x="12807" y="11282"/>
                  </a:lnTo>
                  <a:cubicBezTo>
                    <a:pt x="12746" y="11376"/>
                    <a:pt x="12788" y="11495"/>
                    <a:pt x="12900" y="11546"/>
                  </a:cubicBezTo>
                  <a:lnTo>
                    <a:pt x="13656" y="11888"/>
                  </a:lnTo>
                  <a:cubicBezTo>
                    <a:pt x="13768" y="11939"/>
                    <a:pt x="13911" y="11904"/>
                    <a:pt x="13972" y="11810"/>
                  </a:cubicBezTo>
                  <a:lnTo>
                    <a:pt x="14368" y="11195"/>
                  </a:lnTo>
                  <a:cubicBezTo>
                    <a:pt x="14429" y="11101"/>
                    <a:pt x="14387" y="10982"/>
                    <a:pt x="14274" y="10931"/>
                  </a:cubicBezTo>
                  <a:lnTo>
                    <a:pt x="13519" y="10592"/>
                  </a:lnTo>
                  <a:cubicBezTo>
                    <a:pt x="13463" y="10566"/>
                    <a:pt x="13400" y="10562"/>
                    <a:pt x="13343" y="10577"/>
                  </a:cubicBezTo>
                  <a:close/>
                  <a:moveTo>
                    <a:pt x="7933" y="10769"/>
                  </a:moveTo>
                  <a:cubicBezTo>
                    <a:pt x="7875" y="10783"/>
                    <a:pt x="7823" y="10815"/>
                    <a:pt x="7792" y="10862"/>
                  </a:cubicBezTo>
                  <a:lnTo>
                    <a:pt x="7397" y="11474"/>
                  </a:lnTo>
                  <a:cubicBezTo>
                    <a:pt x="7336" y="11568"/>
                    <a:pt x="7378" y="11688"/>
                    <a:pt x="7490" y="11738"/>
                  </a:cubicBezTo>
                  <a:lnTo>
                    <a:pt x="8246" y="12081"/>
                  </a:lnTo>
                  <a:cubicBezTo>
                    <a:pt x="8358" y="12131"/>
                    <a:pt x="8501" y="12096"/>
                    <a:pt x="8562" y="12003"/>
                  </a:cubicBezTo>
                  <a:lnTo>
                    <a:pt x="8958" y="11387"/>
                  </a:lnTo>
                  <a:cubicBezTo>
                    <a:pt x="9019" y="11293"/>
                    <a:pt x="8977" y="11174"/>
                    <a:pt x="8864" y="11123"/>
                  </a:cubicBezTo>
                  <a:lnTo>
                    <a:pt x="8109" y="10784"/>
                  </a:lnTo>
                  <a:cubicBezTo>
                    <a:pt x="8053" y="10758"/>
                    <a:pt x="7990" y="10754"/>
                    <a:pt x="7933" y="10769"/>
                  </a:cubicBezTo>
                  <a:close/>
                  <a:moveTo>
                    <a:pt x="4634" y="10862"/>
                  </a:moveTo>
                  <a:cubicBezTo>
                    <a:pt x="4590" y="10873"/>
                    <a:pt x="4550" y="10897"/>
                    <a:pt x="4526" y="10934"/>
                  </a:cubicBezTo>
                  <a:lnTo>
                    <a:pt x="4166" y="11492"/>
                  </a:lnTo>
                  <a:cubicBezTo>
                    <a:pt x="4119" y="11565"/>
                    <a:pt x="4151" y="11657"/>
                    <a:pt x="4238" y="11696"/>
                  </a:cubicBezTo>
                  <a:lnTo>
                    <a:pt x="4814" y="11955"/>
                  </a:lnTo>
                  <a:cubicBezTo>
                    <a:pt x="4901" y="11994"/>
                    <a:pt x="5011" y="11968"/>
                    <a:pt x="5058" y="11894"/>
                  </a:cubicBezTo>
                  <a:lnTo>
                    <a:pt x="5418" y="11336"/>
                  </a:lnTo>
                  <a:cubicBezTo>
                    <a:pt x="5465" y="11263"/>
                    <a:pt x="5434" y="11171"/>
                    <a:pt x="5346" y="11132"/>
                  </a:cubicBezTo>
                  <a:lnTo>
                    <a:pt x="4771" y="10874"/>
                  </a:lnTo>
                  <a:cubicBezTo>
                    <a:pt x="4727" y="10854"/>
                    <a:pt x="4678" y="10851"/>
                    <a:pt x="4634" y="10862"/>
                  </a:cubicBezTo>
                  <a:close/>
                  <a:moveTo>
                    <a:pt x="6166" y="10865"/>
                  </a:moveTo>
                  <a:cubicBezTo>
                    <a:pt x="6113" y="10878"/>
                    <a:pt x="6065" y="10908"/>
                    <a:pt x="6037" y="10952"/>
                  </a:cubicBezTo>
                  <a:lnTo>
                    <a:pt x="5666" y="11525"/>
                  </a:lnTo>
                  <a:cubicBezTo>
                    <a:pt x="5610" y="11613"/>
                    <a:pt x="5651" y="11721"/>
                    <a:pt x="5756" y="11768"/>
                  </a:cubicBezTo>
                  <a:lnTo>
                    <a:pt x="6537" y="12123"/>
                  </a:lnTo>
                  <a:cubicBezTo>
                    <a:pt x="6642" y="12170"/>
                    <a:pt x="6775" y="12138"/>
                    <a:pt x="6832" y="12051"/>
                  </a:cubicBezTo>
                  <a:lnTo>
                    <a:pt x="7202" y="11477"/>
                  </a:lnTo>
                  <a:cubicBezTo>
                    <a:pt x="7259" y="11390"/>
                    <a:pt x="7221" y="11278"/>
                    <a:pt x="7116" y="11231"/>
                  </a:cubicBezTo>
                  <a:lnTo>
                    <a:pt x="6332" y="10877"/>
                  </a:lnTo>
                  <a:cubicBezTo>
                    <a:pt x="6279" y="10853"/>
                    <a:pt x="6220" y="10852"/>
                    <a:pt x="6166" y="10865"/>
                  </a:cubicBezTo>
                  <a:close/>
                  <a:moveTo>
                    <a:pt x="9544" y="11057"/>
                  </a:moveTo>
                  <a:cubicBezTo>
                    <a:pt x="9487" y="11071"/>
                    <a:pt x="9434" y="11103"/>
                    <a:pt x="9404" y="11150"/>
                  </a:cubicBezTo>
                  <a:lnTo>
                    <a:pt x="9008" y="11762"/>
                  </a:lnTo>
                  <a:cubicBezTo>
                    <a:pt x="8947" y="11856"/>
                    <a:pt x="8989" y="11976"/>
                    <a:pt x="9102" y="12027"/>
                  </a:cubicBezTo>
                  <a:lnTo>
                    <a:pt x="9857" y="12369"/>
                  </a:lnTo>
                  <a:cubicBezTo>
                    <a:pt x="9970" y="12420"/>
                    <a:pt x="10113" y="12385"/>
                    <a:pt x="10174" y="12291"/>
                  </a:cubicBezTo>
                  <a:lnTo>
                    <a:pt x="10569" y="11675"/>
                  </a:lnTo>
                  <a:cubicBezTo>
                    <a:pt x="10630" y="11582"/>
                    <a:pt x="10588" y="11462"/>
                    <a:pt x="10476" y="11411"/>
                  </a:cubicBezTo>
                  <a:lnTo>
                    <a:pt x="9720" y="11072"/>
                  </a:lnTo>
                  <a:cubicBezTo>
                    <a:pt x="9664" y="11047"/>
                    <a:pt x="9601" y="11043"/>
                    <a:pt x="9544" y="11057"/>
                  </a:cubicBezTo>
                  <a:close/>
                  <a:moveTo>
                    <a:pt x="11271" y="11057"/>
                  </a:moveTo>
                  <a:cubicBezTo>
                    <a:pt x="11214" y="11071"/>
                    <a:pt x="11161" y="11103"/>
                    <a:pt x="11131" y="11150"/>
                  </a:cubicBezTo>
                  <a:lnTo>
                    <a:pt x="10735" y="11762"/>
                  </a:lnTo>
                  <a:cubicBezTo>
                    <a:pt x="10674" y="11856"/>
                    <a:pt x="10716" y="11976"/>
                    <a:pt x="10828" y="12027"/>
                  </a:cubicBezTo>
                  <a:lnTo>
                    <a:pt x="11584" y="12369"/>
                  </a:lnTo>
                  <a:cubicBezTo>
                    <a:pt x="11696" y="12419"/>
                    <a:pt x="11839" y="12385"/>
                    <a:pt x="11900" y="12291"/>
                  </a:cubicBezTo>
                  <a:lnTo>
                    <a:pt x="12296" y="11675"/>
                  </a:lnTo>
                  <a:cubicBezTo>
                    <a:pt x="12357" y="11581"/>
                    <a:pt x="12315" y="11462"/>
                    <a:pt x="12202" y="11411"/>
                  </a:cubicBezTo>
                  <a:lnTo>
                    <a:pt x="11447" y="11072"/>
                  </a:lnTo>
                  <a:cubicBezTo>
                    <a:pt x="11391" y="11047"/>
                    <a:pt x="11328" y="11043"/>
                    <a:pt x="11271" y="11057"/>
                  </a:cubicBezTo>
                  <a:close/>
                  <a:moveTo>
                    <a:pt x="20807" y="11726"/>
                  </a:moveTo>
                  <a:cubicBezTo>
                    <a:pt x="20784" y="11716"/>
                    <a:pt x="20755" y="11722"/>
                    <a:pt x="20742" y="11741"/>
                  </a:cubicBezTo>
                  <a:lnTo>
                    <a:pt x="18771" y="14789"/>
                  </a:lnTo>
                  <a:cubicBezTo>
                    <a:pt x="18758" y="14808"/>
                    <a:pt x="18766" y="14832"/>
                    <a:pt x="18789" y="14843"/>
                  </a:cubicBezTo>
                  <a:lnTo>
                    <a:pt x="19523" y="15176"/>
                  </a:lnTo>
                  <a:cubicBezTo>
                    <a:pt x="19546" y="15186"/>
                    <a:pt x="19575" y="15177"/>
                    <a:pt x="19588" y="15158"/>
                  </a:cubicBezTo>
                  <a:lnTo>
                    <a:pt x="21562" y="12111"/>
                  </a:lnTo>
                  <a:cubicBezTo>
                    <a:pt x="21575" y="12091"/>
                    <a:pt x="21564" y="12067"/>
                    <a:pt x="21541" y="12057"/>
                  </a:cubicBezTo>
                  <a:lnTo>
                    <a:pt x="20807" y="11726"/>
                  </a:lnTo>
                  <a:close/>
                  <a:moveTo>
                    <a:pt x="12652" y="11729"/>
                  </a:moveTo>
                  <a:cubicBezTo>
                    <a:pt x="12595" y="11744"/>
                    <a:pt x="12542" y="11775"/>
                    <a:pt x="12512" y="11822"/>
                  </a:cubicBezTo>
                  <a:lnTo>
                    <a:pt x="12116" y="12435"/>
                  </a:lnTo>
                  <a:cubicBezTo>
                    <a:pt x="12055" y="12529"/>
                    <a:pt x="12097" y="12648"/>
                    <a:pt x="12210" y="12699"/>
                  </a:cubicBezTo>
                  <a:lnTo>
                    <a:pt x="12965" y="13041"/>
                  </a:lnTo>
                  <a:cubicBezTo>
                    <a:pt x="13078" y="13092"/>
                    <a:pt x="13221" y="13057"/>
                    <a:pt x="13282" y="12963"/>
                  </a:cubicBezTo>
                  <a:lnTo>
                    <a:pt x="13677" y="12348"/>
                  </a:lnTo>
                  <a:cubicBezTo>
                    <a:pt x="13738" y="12254"/>
                    <a:pt x="13696" y="12134"/>
                    <a:pt x="13584" y="12084"/>
                  </a:cubicBezTo>
                  <a:lnTo>
                    <a:pt x="12828" y="11744"/>
                  </a:lnTo>
                  <a:cubicBezTo>
                    <a:pt x="12772" y="11719"/>
                    <a:pt x="12709" y="11715"/>
                    <a:pt x="12652" y="11729"/>
                  </a:cubicBezTo>
                  <a:close/>
                  <a:moveTo>
                    <a:pt x="3943" y="11919"/>
                  </a:moveTo>
                  <a:cubicBezTo>
                    <a:pt x="3899" y="11930"/>
                    <a:pt x="3859" y="11954"/>
                    <a:pt x="3835" y="11991"/>
                  </a:cubicBezTo>
                  <a:lnTo>
                    <a:pt x="3476" y="12549"/>
                  </a:lnTo>
                  <a:cubicBezTo>
                    <a:pt x="3428" y="12622"/>
                    <a:pt x="3460" y="12714"/>
                    <a:pt x="3548" y="12753"/>
                  </a:cubicBezTo>
                  <a:lnTo>
                    <a:pt x="4123" y="13011"/>
                  </a:lnTo>
                  <a:cubicBezTo>
                    <a:pt x="4211" y="13051"/>
                    <a:pt x="4320" y="13024"/>
                    <a:pt x="4368" y="12951"/>
                  </a:cubicBezTo>
                  <a:lnTo>
                    <a:pt x="4727" y="12393"/>
                  </a:lnTo>
                  <a:cubicBezTo>
                    <a:pt x="4775" y="12320"/>
                    <a:pt x="4743" y="12228"/>
                    <a:pt x="4656" y="12189"/>
                  </a:cubicBezTo>
                  <a:lnTo>
                    <a:pt x="4080" y="11931"/>
                  </a:lnTo>
                  <a:cubicBezTo>
                    <a:pt x="4036" y="11911"/>
                    <a:pt x="3988" y="11907"/>
                    <a:pt x="3943" y="11919"/>
                  </a:cubicBezTo>
                  <a:close/>
                  <a:moveTo>
                    <a:pt x="5361" y="12018"/>
                  </a:moveTo>
                  <a:cubicBezTo>
                    <a:pt x="5307" y="12031"/>
                    <a:pt x="5259" y="12061"/>
                    <a:pt x="5231" y="12105"/>
                  </a:cubicBezTo>
                  <a:lnTo>
                    <a:pt x="4861" y="12678"/>
                  </a:lnTo>
                  <a:cubicBezTo>
                    <a:pt x="4804" y="12766"/>
                    <a:pt x="4845" y="12874"/>
                    <a:pt x="4951" y="12921"/>
                  </a:cubicBezTo>
                  <a:lnTo>
                    <a:pt x="5731" y="13275"/>
                  </a:lnTo>
                  <a:cubicBezTo>
                    <a:pt x="5836" y="13323"/>
                    <a:pt x="5969" y="13291"/>
                    <a:pt x="6026" y="13203"/>
                  </a:cubicBezTo>
                  <a:lnTo>
                    <a:pt x="6397" y="12630"/>
                  </a:lnTo>
                  <a:cubicBezTo>
                    <a:pt x="6453" y="12542"/>
                    <a:pt x="6415" y="12431"/>
                    <a:pt x="6310" y="12384"/>
                  </a:cubicBezTo>
                  <a:lnTo>
                    <a:pt x="5526" y="12030"/>
                  </a:lnTo>
                  <a:cubicBezTo>
                    <a:pt x="5473" y="12006"/>
                    <a:pt x="5414" y="12004"/>
                    <a:pt x="5361" y="12018"/>
                  </a:cubicBezTo>
                  <a:close/>
                  <a:moveTo>
                    <a:pt x="7127" y="12018"/>
                  </a:moveTo>
                  <a:cubicBezTo>
                    <a:pt x="7070" y="12032"/>
                    <a:pt x="7017" y="12064"/>
                    <a:pt x="6987" y="12111"/>
                  </a:cubicBezTo>
                  <a:lnTo>
                    <a:pt x="6591" y="12723"/>
                  </a:lnTo>
                  <a:cubicBezTo>
                    <a:pt x="6530" y="12817"/>
                    <a:pt x="6572" y="12937"/>
                    <a:pt x="6684" y="12987"/>
                  </a:cubicBezTo>
                  <a:lnTo>
                    <a:pt x="7440" y="13330"/>
                  </a:lnTo>
                  <a:cubicBezTo>
                    <a:pt x="7552" y="13380"/>
                    <a:pt x="7696" y="13345"/>
                    <a:pt x="7756" y="13251"/>
                  </a:cubicBezTo>
                  <a:lnTo>
                    <a:pt x="8152" y="12636"/>
                  </a:lnTo>
                  <a:cubicBezTo>
                    <a:pt x="8213" y="12542"/>
                    <a:pt x="8171" y="12423"/>
                    <a:pt x="8058" y="12372"/>
                  </a:cubicBezTo>
                  <a:lnTo>
                    <a:pt x="7303" y="12033"/>
                  </a:lnTo>
                  <a:cubicBezTo>
                    <a:pt x="7247" y="12007"/>
                    <a:pt x="7184" y="12003"/>
                    <a:pt x="7127" y="12018"/>
                  </a:cubicBezTo>
                  <a:close/>
                  <a:moveTo>
                    <a:pt x="8738" y="12306"/>
                  </a:moveTo>
                  <a:cubicBezTo>
                    <a:pt x="8681" y="12320"/>
                    <a:pt x="8628" y="12352"/>
                    <a:pt x="8598" y="12399"/>
                  </a:cubicBezTo>
                  <a:lnTo>
                    <a:pt x="8202" y="13011"/>
                  </a:lnTo>
                  <a:cubicBezTo>
                    <a:pt x="8142" y="13105"/>
                    <a:pt x="8183" y="13225"/>
                    <a:pt x="8296" y="13275"/>
                  </a:cubicBezTo>
                  <a:lnTo>
                    <a:pt x="9051" y="13618"/>
                  </a:lnTo>
                  <a:cubicBezTo>
                    <a:pt x="9164" y="13668"/>
                    <a:pt x="9307" y="13634"/>
                    <a:pt x="9368" y="13540"/>
                  </a:cubicBezTo>
                  <a:lnTo>
                    <a:pt x="9764" y="12924"/>
                  </a:lnTo>
                  <a:cubicBezTo>
                    <a:pt x="9824" y="12830"/>
                    <a:pt x="9783" y="12711"/>
                    <a:pt x="9670" y="12660"/>
                  </a:cubicBezTo>
                  <a:lnTo>
                    <a:pt x="8915" y="12321"/>
                  </a:lnTo>
                  <a:cubicBezTo>
                    <a:pt x="8858" y="12295"/>
                    <a:pt x="8795" y="12292"/>
                    <a:pt x="8738" y="12306"/>
                  </a:cubicBezTo>
                  <a:close/>
                  <a:moveTo>
                    <a:pt x="10465" y="12306"/>
                  </a:moveTo>
                  <a:cubicBezTo>
                    <a:pt x="10408" y="12320"/>
                    <a:pt x="10355" y="12352"/>
                    <a:pt x="10325" y="12399"/>
                  </a:cubicBezTo>
                  <a:lnTo>
                    <a:pt x="9929" y="13011"/>
                  </a:lnTo>
                  <a:cubicBezTo>
                    <a:pt x="9868" y="13105"/>
                    <a:pt x="9910" y="13225"/>
                    <a:pt x="10023" y="13275"/>
                  </a:cubicBezTo>
                  <a:lnTo>
                    <a:pt x="10778" y="13618"/>
                  </a:lnTo>
                  <a:cubicBezTo>
                    <a:pt x="10890" y="13668"/>
                    <a:pt x="11034" y="13633"/>
                    <a:pt x="11095" y="13540"/>
                  </a:cubicBezTo>
                  <a:lnTo>
                    <a:pt x="11490" y="12924"/>
                  </a:lnTo>
                  <a:cubicBezTo>
                    <a:pt x="11551" y="12830"/>
                    <a:pt x="11509" y="12711"/>
                    <a:pt x="11397" y="12660"/>
                  </a:cubicBezTo>
                  <a:lnTo>
                    <a:pt x="10641" y="12321"/>
                  </a:lnTo>
                  <a:cubicBezTo>
                    <a:pt x="10585" y="12295"/>
                    <a:pt x="10522" y="12292"/>
                    <a:pt x="10465" y="12306"/>
                  </a:cubicBezTo>
                  <a:close/>
                  <a:moveTo>
                    <a:pt x="11846" y="12882"/>
                  </a:moveTo>
                  <a:cubicBezTo>
                    <a:pt x="11789" y="12896"/>
                    <a:pt x="11737" y="12928"/>
                    <a:pt x="11706" y="12975"/>
                  </a:cubicBezTo>
                  <a:lnTo>
                    <a:pt x="11310" y="13588"/>
                  </a:lnTo>
                  <a:cubicBezTo>
                    <a:pt x="11250" y="13682"/>
                    <a:pt x="11291" y="13801"/>
                    <a:pt x="11404" y="13852"/>
                  </a:cubicBezTo>
                  <a:lnTo>
                    <a:pt x="12159" y="14194"/>
                  </a:lnTo>
                  <a:cubicBezTo>
                    <a:pt x="12272" y="14245"/>
                    <a:pt x="12415" y="14210"/>
                    <a:pt x="12476" y="14116"/>
                  </a:cubicBezTo>
                  <a:lnTo>
                    <a:pt x="12872" y="13501"/>
                  </a:lnTo>
                  <a:cubicBezTo>
                    <a:pt x="12932" y="13407"/>
                    <a:pt x="12891" y="13287"/>
                    <a:pt x="12778" y="13236"/>
                  </a:cubicBezTo>
                  <a:lnTo>
                    <a:pt x="12023" y="12897"/>
                  </a:lnTo>
                  <a:cubicBezTo>
                    <a:pt x="11966" y="12872"/>
                    <a:pt x="11903" y="12868"/>
                    <a:pt x="11846" y="12882"/>
                  </a:cubicBezTo>
                  <a:close/>
                  <a:moveTo>
                    <a:pt x="3253" y="12975"/>
                  </a:moveTo>
                  <a:cubicBezTo>
                    <a:pt x="3208" y="12986"/>
                    <a:pt x="3168" y="13011"/>
                    <a:pt x="3145" y="13047"/>
                  </a:cubicBezTo>
                  <a:lnTo>
                    <a:pt x="2785" y="13606"/>
                  </a:lnTo>
                  <a:cubicBezTo>
                    <a:pt x="2738" y="13679"/>
                    <a:pt x="2769" y="13770"/>
                    <a:pt x="2857" y="13810"/>
                  </a:cubicBezTo>
                  <a:lnTo>
                    <a:pt x="3432" y="14068"/>
                  </a:lnTo>
                  <a:cubicBezTo>
                    <a:pt x="3520" y="14107"/>
                    <a:pt x="3630" y="14081"/>
                    <a:pt x="3677" y="14008"/>
                  </a:cubicBezTo>
                  <a:lnTo>
                    <a:pt x="4037" y="13450"/>
                  </a:lnTo>
                  <a:cubicBezTo>
                    <a:pt x="4084" y="13376"/>
                    <a:pt x="4052" y="13285"/>
                    <a:pt x="3965" y="13245"/>
                  </a:cubicBezTo>
                  <a:lnTo>
                    <a:pt x="3389" y="12987"/>
                  </a:lnTo>
                  <a:cubicBezTo>
                    <a:pt x="3346" y="12968"/>
                    <a:pt x="3297" y="12964"/>
                    <a:pt x="3253" y="12975"/>
                  </a:cubicBezTo>
                  <a:close/>
                  <a:moveTo>
                    <a:pt x="4670" y="13170"/>
                  </a:moveTo>
                  <a:cubicBezTo>
                    <a:pt x="4617" y="13184"/>
                    <a:pt x="4569" y="13214"/>
                    <a:pt x="4540" y="13257"/>
                  </a:cubicBezTo>
                  <a:lnTo>
                    <a:pt x="4170" y="13831"/>
                  </a:lnTo>
                  <a:cubicBezTo>
                    <a:pt x="4113" y="13919"/>
                    <a:pt x="4155" y="14027"/>
                    <a:pt x="4260" y="14074"/>
                  </a:cubicBezTo>
                  <a:lnTo>
                    <a:pt x="5040" y="14428"/>
                  </a:lnTo>
                  <a:cubicBezTo>
                    <a:pt x="5145" y="14476"/>
                    <a:pt x="5279" y="14444"/>
                    <a:pt x="5335" y="14356"/>
                  </a:cubicBezTo>
                  <a:lnTo>
                    <a:pt x="5706" y="13783"/>
                  </a:lnTo>
                  <a:cubicBezTo>
                    <a:pt x="5763" y="13695"/>
                    <a:pt x="5725" y="13584"/>
                    <a:pt x="5620" y="13537"/>
                  </a:cubicBezTo>
                  <a:lnTo>
                    <a:pt x="4835" y="13182"/>
                  </a:lnTo>
                  <a:cubicBezTo>
                    <a:pt x="4783" y="13159"/>
                    <a:pt x="4723" y="13157"/>
                    <a:pt x="4670" y="13170"/>
                  </a:cubicBezTo>
                  <a:close/>
                  <a:moveTo>
                    <a:pt x="6436" y="13170"/>
                  </a:moveTo>
                  <a:cubicBezTo>
                    <a:pt x="6379" y="13185"/>
                    <a:pt x="6326" y="13217"/>
                    <a:pt x="6296" y="13263"/>
                  </a:cubicBezTo>
                  <a:lnTo>
                    <a:pt x="5900" y="13876"/>
                  </a:lnTo>
                  <a:cubicBezTo>
                    <a:pt x="5839" y="13970"/>
                    <a:pt x="5881" y="14089"/>
                    <a:pt x="5994" y="14140"/>
                  </a:cubicBezTo>
                  <a:lnTo>
                    <a:pt x="6749" y="14482"/>
                  </a:lnTo>
                  <a:cubicBezTo>
                    <a:pt x="6862" y="14533"/>
                    <a:pt x="7005" y="14498"/>
                    <a:pt x="7066" y="14404"/>
                  </a:cubicBezTo>
                  <a:lnTo>
                    <a:pt x="7461" y="13789"/>
                  </a:lnTo>
                  <a:cubicBezTo>
                    <a:pt x="7522" y="13695"/>
                    <a:pt x="7480" y="13575"/>
                    <a:pt x="7368" y="13525"/>
                  </a:cubicBezTo>
                  <a:lnTo>
                    <a:pt x="6612" y="13185"/>
                  </a:lnTo>
                  <a:cubicBezTo>
                    <a:pt x="6556" y="13160"/>
                    <a:pt x="6493" y="13156"/>
                    <a:pt x="6436" y="13170"/>
                  </a:cubicBezTo>
                  <a:close/>
                  <a:moveTo>
                    <a:pt x="7933" y="13459"/>
                  </a:moveTo>
                  <a:cubicBezTo>
                    <a:pt x="7875" y="13473"/>
                    <a:pt x="7823" y="13505"/>
                    <a:pt x="7792" y="13552"/>
                  </a:cubicBezTo>
                  <a:lnTo>
                    <a:pt x="7397" y="14164"/>
                  </a:lnTo>
                  <a:cubicBezTo>
                    <a:pt x="7336" y="14258"/>
                    <a:pt x="7378" y="14378"/>
                    <a:pt x="7490" y="14428"/>
                  </a:cubicBezTo>
                  <a:lnTo>
                    <a:pt x="8246" y="14771"/>
                  </a:lnTo>
                  <a:cubicBezTo>
                    <a:pt x="8358" y="14821"/>
                    <a:pt x="8501" y="14786"/>
                    <a:pt x="8562" y="14692"/>
                  </a:cubicBezTo>
                  <a:lnTo>
                    <a:pt x="8958" y="14077"/>
                  </a:lnTo>
                  <a:cubicBezTo>
                    <a:pt x="9019" y="13983"/>
                    <a:pt x="8977" y="13864"/>
                    <a:pt x="8864" y="13813"/>
                  </a:cubicBezTo>
                  <a:lnTo>
                    <a:pt x="8109" y="13474"/>
                  </a:lnTo>
                  <a:cubicBezTo>
                    <a:pt x="8053" y="13448"/>
                    <a:pt x="7990" y="13444"/>
                    <a:pt x="7933" y="13459"/>
                  </a:cubicBezTo>
                  <a:close/>
                  <a:moveTo>
                    <a:pt x="9774" y="13459"/>
                  </a:moveTo>
                  <a:cubicBezTo>
                    <a:pt x="9717" y="13473"/>
                    <a:pt x="9665" y="13505"/>
                    <a:pt x="9634" y="13552"/>
                  </a:cubicBezTo>
                  <a:lnTo>
                    <a:pt x="9238" y="14164"/>
                  </a:lnTo>
                  <a:cubicBezTo>
                    <a:pt x="9178" y="14258"/>
                    <a:pt x="9219" y="14377"/>
                    <a:pt x="9332" y="14428"/>
                  </a:cubicBezTo>
                  <a:lnTo>
                    <a:pt x="10087" y="14771"/>
                  </a:lnTo>
                  <a:cubicBezTo>
                    <a:pt x="10200" y="14821"/>
                    <a:pt x="10343" y="14786"/>
                    <a:pt x="10404" y="14692"/>
                  </a:cubicBezTo>
                  <a:lnTo>
                    <a:pt x="10800" y="14077"/>
                  </a:lnTo>
                  <a:cubicBezTo>
                    <a:pt x="10860" y="13983"/>
                    <a:pt x="10818" y="13864"/>
                    <a:pt x="10706" y="13813"/>
                  </a:cubicBezTo>
                  <a:lnTo>
                    <a:pt x="9951" y="13474"/>
                  </a:lnTo>
                  <a:cubicBezTo>
                    <a:pt x="9894" y="13448"/>
                    <a:pt x="9831" y="13444"/>
                    <a:pt x="9774" y="13459"/>
                  </a:cubicBezTo>
                  <a:close/>
                  <a:moveTo>
                    <a:pt x="2562" y="14032"/>
                  </a:moveTo>
                  <a:cubicBezTo>
                    <a:pt x="2517" y="14043"/>
                    <a:pt x="2478" y="14068"/>
                    <a:pt x="2454" y="14104"/>
                  </a:cubicBezTo>
                  <a:lnTo>
                    <a:pt x="2094" y="14662"/>
                  </a:lnTo>
                  <a:cubicBezTo>
                    <a:pt x="2047" y="14735"/>
                    <a:pt x="2079" y="14827"/>
                    <a:pt x="2166" y="14867"/>
                  </a:cubicBezTo>
                  <a:lnTo>
                    <a:pt x="2742" y="15125"/>
                  </a:lnTo>
                  <a:cubicBezTo>
                    <a:pt x="2830" y="15164"/>
                    <a:pt x="2939" y="15138"/>
                    <a:pt x="2986" y="15065"/>
                  </a:cubicBezTo>
                  <a:lnTo>
                    <a:pt x="3346" y="14506"/>
                  </a:lnTo>
                  <a:cubicBezTo>
                    <a:pt x="3393" y="14433"/>
                    <a:pt x="3362" y="14342"/>
                    <a:pt x="3274" y="14302"/>
                  </a:cubicBezTo>
                  <a:lnTo>
                    <a:pt x="2699" y="14044"/>
                  </a:lnTo>
                  <a:cubicBezTo>
                    <a:pt x="2655" y="14024"/>
                    <a:pt x="2606" y="14021"/>
                    <a:pt x="2562" y="14032"/>
                  </a:cubicBezTo>
                  <a:close/>
                  <a:moveTo>
                    <a:pt x="11041" y="14035"/>
                  </a:moveTo>
                  <a:cubicBezTo>
                    <a:pt x="10983" y="14049"/>
                    <a:pt x="10931" y="14081"/>
                    <a:pt x="10900" y="14128"/>
                  </a:cubicBezTo>
                  <a:lnTo>
                    <a:pt x="10505" y="14741"/>
                  </a:lnTo>
                  <a:cubicBezTo>
                    <a:pt x="10444" y="14834"/>
                    <a:pt x="10486" y="14954"/>
                    <a:pt x="10598" y="15005"/>
                  </a:cubicBezTo>
                  <a:lnTo>
                    <a:pt x="11354" y="15347"/>
                  </a:lnTo>
                  <a:cubicBezTo>
                    <a:pt x="11466" y="15398"/>
                    <a:pt x="11609" y="15363"/>
                    <a:pt x="11670" y="15269"/>
                  </a:cubicBezTo>
                  <a:lnTo>
                    <a:pt x="12066" y="14653"/>
                  </a:lnTo>
                  <a:cubicBezTo>
                    <a:pt x="12127" y="14560"/>
                    <a:pt x="12085" y="14440"/>
                    <a:pt x="11972" y="14389"/>
                  </a:cubicBezTo>
                  <a:lnTo>
                    <a:pt x="11217" y="14050"/>
                  </a:lnTo>
                  <a:cubicBezTo>
                    <a:pt x="11161" y="14025"/>
                    <a:pt x="11098" y="14021"/>
                    <a:pt x="11041" y="14035"/>
                  </a:cubicBezTo>
                  <a:close/>
                  <a:moveTo>
                    <a:pt x="3864" y="14323"/>
                  </a:moveTo>
                  <a:cubicBezTo>
                    <a:pt x="3811" y="14336"/>
                    <a:pt x="3763" y="14366"/>
                    <a:pt x="3735" y="14410"/>
                  </a:cubicBezTo>
                  <a:lnTo>
                    <a:pt x="3364" y="14984"/>
                  </a:lnTo>
                  <a:cubicBezTo>
                    <a:pt x="3307" y="15071"/>
                    <a:pt x="3349" y="15179"/>
                    <a:pt x="3454" y="15227"/>
                  </a:cubicBezTo>
                  <a:lnTo>
                    <a:pt x="4235" y="15581"/>
                  </a:lnTo>
                  <a:cubicBezTo>
                    <a:pt x="4340" y="15628"/>
                    <a:pt x="4473" y="15597"/>
                    <a:pt x="4530" y="15509"/>
                  </a:cubicBezTo>
                  <a:lnTo>
                    <a:pt x="4900" y="14936"/>
                  </a:lnTo>
                  <a:cubicBezTo>
                    <a:pt x="4957" y="14848"/>
                    <a:pt x="4919" y="14737"/>
                    <a:pt x="4814" y="14689"/>
                  </a:cubicBezTo>
                  <a:lnTo>
                    <a:pt x="4030" y="14335"/>
                  </a:lnTo>
                  <a:cubicBezTo>
                    <a:pt x="3977" y="14312"/>
                    <a:pt x="3917" y="14310"/>
                    <a:pt x="3864" y="14323"/>
                  </a:cubicBezTo>
                  <a:close/>
                  <a:moveTo>
                    <a:pt x="5630" y="14323"/>
                  </a:moveTo>
                  <a:cubicBezTo>
                    <a:pt x="5573" y="14337"/>
                    <a:pt x="5520" y="14369"/>
                    <a:pt x="5490" y="14416"/>
                  </a:cubicBezTo>
                  <a:lnTo>
                    <a:pt x="5094" y="15029"/>
                  </a:lnTo>
                  <a:cubicBezTo>
                    <a:pt x="5034" y="15123"/>
                    <a:pt x="5075" y="15242"/>
                    <a:pt x="5188" y="15293"/>
                  </a:cubicBezTo>
                  <a:lnTo>
                    <a:pt x="5943" y="15635"/>
                  </a:lnTo>
                  <a:cubicBezTo>
                    <a:pt x="6056" y="15686"/>
                    <a:pt x="6199" y="15651"/>
                    <a:pt x="6260" y="15557"/>
                  </a:cubicBezTo>
                  <a:lnTo>
                    <a:pt x="6656" y="14942"/>
                  </a:lnTo>
                  <a:cubicBezTo>
                    <a:pt x="6716" y="14848"/>
                    <a:pt x="6675" y="14728"/>
                    <a:pt x="6562" y="14677"/>
                  </a:cubicBezTo>
                  <a:lnTo>
                    <a:pt x="5807" y="14338"/>
                  </a:lnTo>
                  <a:cubicBezTo>
                    <a:pt x="5750" y="14313"/>
                    <a:pt x="5688" y="14309"/>
                    <a:pt x="5630" y="14323"/>
                  </a:cubicBezTo>
                  <a:close/>
                  <a:moveTo>
                    <a:pt x="7242" y="14611"/>
                  </a:moveTo>
                  <a:cubicBezTo>
                    <a:pt x="7185" y="14626"/>
                    <a:pt x="7132" y="14658"/>
                    <a:pt x="7102" y="14704"/>
                  </a:cubicBezTo>
                  <a:lnTo>
                    <a:pt x="6706" y="15320"/>
                  </a:lnTo>
                  <a:cubicBezTo>
                    <a:pt x="6645" y="15414"/>
                    <a:pt x="6687" y="15530"/>
                    <a:pt x="6799" y="15581"/>
                  </a:cubicBezTo>
                  <a:lnTo>
                    <a:pt x="7555" y="15923"/>
                  </a:lnTo>
                  <a:cubicBezTo>
                    <a:pt x="7667" y="15974"/>
                    <a:pt x="7811" y="15939"/>
                    <a:pt x="7871" y="15845"/>
                  </a:cubicBezTo>
                  <a:lnTo>
                    <a:pt x="8267" y="15230"/>
                  </a:lnTo>
                  <a:cubicBezTo>
                    <a:pt x="8328" y="15136"/>
                    <a:pt x="8286" y="15016"/>
                    <a:pt x="8174" y="14966"/>
                  </a:cubicBezTo>
                  <a:lnTo>
                    <a:pt x="7418" y="14626"/>
                  </a:lnTo>
                  <a:cubicBezTo>
                    <a:pt x="7362" y="14601"/>
                    <a:pt x="7299" y="14597"/>
                    <a:pt x="7242" y="14611"/>
                  </a:cubicBezTo>
                  <a:close/>
                  <a:moveTo>
                    <a:pt x="8969" y="14611"/>
                  </a:moveTo>
                  <a:cubicBezTo>
                    <a:pt x="8911" y="14626"/>
                    <a:pt x="8859" y="14658"/>
                    <a:pt x="8828" y="14704"/>
                  </a:cubicBezTo>
                  <a:lnTo>
                    <a:pt x="8433" y="15317"/>
                  </a:lnTo>
                  <a:cubicBezTo>
                    <a:pt x="8372" y="15411"/>
                    <a:pt x="8414" y="15530"/>
                    <a:pt x="8526" y="15581"/>
                  </a:cubicBezTo>
                  <a:lnTo>
                    <a:pt x="9282" y="15923"/>
                  </a:lnTo>
                  <a:cubicBezTo>
                    <a:pt x="9394" y="15974"/>
                    <a:pt x="9537" y="15939"/>
                    <a:pt x="9598" y="15845"/>
                  </a:cubicBezTo>
                  <a:lnTo>
                    <a:pt x="9994" y="15230"/>
                  </a:lnTo>
                  <a:cubicBezTo>
                    <a:pt x="10055" y="15136"/>
                    <a:pt x="10013" y="15016"/>
                    <a:pt x="9900" y="14966"/>
                  </a:cubicBezTo>
                  <a:lnTo>
                    <a:pt x="9145" y="14626"/>
                  </a:lnTo>
                  <a:cubicBezTo>
                    <a:pt x="9089" y="14601"/>
                    <a:pt x="9026" y="14597"/>
                    <a:pt x="8969" y="14611"/>
                  </a:cubicBezTo>
                  <a:close/>
                  <a:moveTo>
                    <a:pt x="1871" y="15089"/>
                  </a:moveTo>
                  <a:cubicBezTo>
                    <a:pt x="1827" y="15100"/>
                    <a:pt x="1787" y="15124"/>
                    <a:pt x="1763" y="15161"/>
                  </a:cubicBezTo>
                  <a:lnTo>
                    <a:pt x="1404" y="15719"/>
                  </a:lnTo>
                  <a:cubicBezTo>
                    <a:pt x="1356" y="15792"/>
                    <a:pt x="1388" y="15884"/>
                    <a:pt x="1476" y="15923"/>
                  </a:cubicBezTo>
                  <a:lnTo>
                    <a:pt x="2051" y="16182"/>
                  </a:lnTo>
                  <a:cubicBezTo>
                    <a:pt x="2139" y="16221"/>
                    <a:pt x="2248" y="16195"/>
                    <a:pt x="2296" y="16121"/>
                  </a:cubicBezTo>
                  <a:lnTo>
                    <a:pt x="2655" y="15563"/>
                  </a:lnTo>
                  <a:cubicBezTo>
                    <a:pt x="2703" y="15490"/>
                    <a:pt x="2671" y="15398"/>
                    <a:pt x="2584" y="15359"/>
                  </a:cubicBezTo>
                  <a:lnTo>
                    <a:pt x="2008" y="15101"/>
                  </a:lnTo>
                  <a:cubicBezTo>
                    <a:pt x="1964" y="15081"/>
                    <a:pt x="1916" y="15078"/>
                    <a:pt x="1871" y="15089"/>
                  </a:cubicBezTo>
                  <a:close/>
                  <a:moveTo>
                    <a:pt x="18620" y="15089"/>
                  </a:moveTo>
                  <a:cubicBezTo>
                    <a:pt x="18597" y="15078"/>
                    <a:pt x="18568" y="15085"/>
                    <a:pt x="18555" y="15104"/>
                  </a:cubicBezTo>
                  <a:lnTo>
                    <a:pt x="16584" y="18151"/>
                  </a:lnTo>
                  <a:cubicBezTo>
                    <a:pt x="16571" y="18170"/>
                    <a:pt x="16579" y="18195"/>
                    <a:pt x="16602" y="18205"/>
                  </a:cubicBezTo>
                  <a:lnTo>
                    <a:pt x="17336" y="18538"/>
                  </a:lnTo>
                  <a:cubicBezTo>
                    <a:pt x="17359" y="18549"/>
                    <a:pt x="17388" y="18540"/>
                    <a:pt x="17400" y="18520"/>
                  </a:cubicBezTo>
                  <a:lnTo>
                    <a:pt x="19375" y="15473"/>
                  </a:lnTo>
                  <a:cubicBezTo>
                    <a:pt x="19388" y="15454"/>
                    <a:pt x="19377" y="15430"/>
                    <a:pt x="19354" y="15419"/>
                  </a:cubicBezTo>
                  <a:lnTo>
                    <a:pt x="18620" y="15089"/>
                  </a:lnTo>
                  <a:close/>
                  <a:moveTo>
                    <a:pt x="10350" y="15284"/>
                  </a:moveTo>
                  <a:cubicBezTo>
                    <a:pt x="10293" y="15298"/>
                    <a:pt x="10240" y="15330"/>
                    <a:pt x="10210" y="15377"/>
                  </a:cubicBezTo>
                  <a:lnTo>
                    <a:pt x="9814" y="15989"/>
                  </a:lnTo>
                  <a:cubicBezTo>
                    <a:pt x="9753" y="16083"/>
                    <a:pt x="9795" y="16203"/>
                    <a:pt x="9907" y="16254"/>
                  </a:cubicBezTo>
                  <a:lnTo>
                    <a:pt x="10663" y="16596"/>
                  </a:lnTo>
                  <a:cubicBezTo>
                    <a:pt x="10775" y="16647"/>
                    <a:pt x="10919" y="16612"/>
                    <a:pt x="10979" y="16518"/>
                  </a:cubicBezTo>
                  <a:lnTo>
                    <a:pt x="11375" y="15902"/>
                  </a:lnTo>
                  <a:cubicBezTo>
                    <a:pt x="11436" y="15808"/>
                    <a:pt x="11394" y="15689"/>
                    <a:pt x="11282" y="15638"/>
                  </a:cubicBezTo>
                  <a:lnTo>
                    <a:pt x="10526" y="15299"/>
                  </a:lnTo>
                  <a:cubicBezTo>
                    <a:pt x="10470" y="15274"/>
                    <a:pt x="10407" y="15270"/>
                    <a:pt x="10350" y="15284"/>
                  </a:cubicBezTo>
                  <a:close/>
                  <a:moveTo>
                    <a:pt x="3058" y="15476"/>
                  </a:moveTo>
                  <a:cubicBezTo>
                    <a:pt x="3005" y="15489"/>
                    <a:pt x="2957" y="15519"/>
                    <a:pt x="2929" y="15563"/>
                  </a:cubicBezTo>
                  <a:lnTo>
                    <a:pt x="2558" y="16137"/>
                  </a:lnTo>
                  <a:cubicBezTo>
                    <a:pt x="2502" y="16224"/>
                    <a:pt x="2543" y="16332"/>
                    <a:pt x="2648" y="16380"/>
                  </a:cubicBezTo>
                  <a:lnTo>
                    <a:pt x="3429" y="16734"/>
                  </a:lnTo>
                  <a:cubicBezTo>
                    <a:pt x="3534" y="16781"/>
                    <a:pt x="3667" y="16750"/>
                    <a:pt x="3724" y="16662"/>
                  </a:cubicBezTo>
                  <a:lnTo>
                    <a:pt x="4094" y="16088"/>
                  </a:lnTo>
                  <a:cubicBezTo>
                    <a:pt x="4151" y="16001"/>
                    <a:pt x="4113" y="15890"/>
                    <a:pt x="4008" y="15842"/>
                  </a:cubicBezTo>
                  <a:lnTo>
                    <a:pt x="3224" y="15488"/>
                  </a:lnTo>
                  <a:cubicBezTo>
                    <a:pt x="3171" y="15464"/>
                    <a:pt x="3112" y="15463"/>
                    <a:pt x="3058" y="15476"/>
                  </a:cubicBezTo>
                  <a:close/>
                  <a:moveTo>
                    <a:pt x="4825" y="15476"/>
                  </a:moveTo>
                  <a:cubicBezTo>
                    <a:pt x="4767" y="15490"/>
                    <a:pt x="4715" y="15522"/>
                    <a:pt x="4684" y="15569"/>
                  </a:cubicBezTo>
                  <a:lnTo>
                    <a:pt x="4289" y="16182"/>
                  </a:lnTo>
                  <a:cubicBezTo>
                    <a:pt x="4228" y="16275"/>
                    <a:pt x="4270" y="16395"/>
                    <a:pt x="4382" y="16446"/>
                  </a:cubicBezTo>
                  <a:lnTo>
                    <a:pt x="5138" y="16788"/>
                  </a:lnTo>
                  <a:cubicBezTo>
                    <a:pt x="5250" y="16839"/>
                    <a:pt x="5393" y="16801"/>
                    <a:pt x="5454" y="16707"/>
                  </a:cubicBezTo>
                  <a:lnTo>
                    <a:pt x="5850" y="16094"/>
                  </a:lnTo>
                  <a:cubicBezTo>
                    <a:pt x="5911" y="16001"/>
                    <a:pt x="5869" y="15881"/>
                    <a:pt x="5756" y="15830"/>
                  </a:cubicBezTo>
                  <a:lnTo>
                    <a:pt x="5001" y="15491"/>
                  </a:lnTo>
                  <a:cubicBezTo>
                    <a:pt x="4945" y="15466"/>
                    <a:pt x="4882" y="15462"/>
                    <a:pt x="4825" y="15476"/>
                  </a:cubicBezTo>
                  <a:close/>
                  <a:moveTo>
                    <a:pt x="6436" y="15764"/>
                  </a:moveTo>
                  <a:cubicBezTo>
                    <a:pt x="6379" y="15778"/>
                    <a:pt x="6326" y="15810"/>
                    <a:pt x="6296" y="15857"/>
                  </a:cubicBezTo>
                  <a:lnTo>
                    <a:pt x="5900" y="16470"/>
                  </a:lnTo>
                  <a:cubicBezTo>
                    <a:pt x="5840" y="16564"/>
                    <a:pt x="5881" y="16683"/>
                    <a:pt x="5994" y="16734"/>
                  </a:cubicBezTo>
                  <a:lnTo>
                    <a:pt x="6749" y="17076"/>
                  </a:lnTo>
                  <a:cubicBezTo>
                    <a:pt x="6862" y="17127"/>
                    <a:pt x="7005" y="17092"/>
                    <a:pt x="7066" y="16998"/>
                  </a:cubicBezTo>
                  <a:lnTo>
                    <a:pt x="7461" y="16383"/>
                  </a:lnTo>
                  <a:cubicBezTo>
                    <a:pt x="7522" y="16289"/>
                    <a:pt x="7480" y="16169"/>
                    <a:pt x="7368" y="16118"/>
                  </a:cubicBezTo>
                  <a:lnTo>
                    <a:pt x="6612" y="15779"/>
                  </a:lnTo>
                  <a:cubicBezTo>
                    <a:pt x="6556" y="15754"/>
                    <a:pt x="6493" y="15750"/>
                    <a:pt x="6436" y="15764"/>
                  </a:cubicBezTo>
                  <a:close/>
                  <a:moveTo>
                    <a:pt x="8163" y="15764"/>
                  </a:moveTo>
                  <a:cubicBezTo>
                    <a:pt x="8106" y="15778"/>
                    <a:pt x="8053" y="15810"/>
                    <a:pt x="8023" y="15857"/>
                  </a:cubicBezTo>
                  <a:lnTo>
                    <a:pt x="7627" y="16470"/>
                  </a:lnTo>
                  <a:cubicBezTo>
                    <a:pt x="7566" y="16564"/>
                    <a:pt x="7608" y="16683"/>
                    <a:pt x="7720" y="16734"/>
                  </a:cubicBezTo>
                  <a:lnTo>
                    <a:pt x="8476" y="17076"/>
                  </a:lnTo>
                  <a:cubicBezTo>
                    <a:pt x="8588" y="17127"/>
                    <a:pt x="8732" y="17092"/>
                    <a:pt x="8792" y="16998"/>
                  </a:cubicBezTo>
                  <a:lnTo>
                    <a:pt x="9188" y="16383"/>
                  </a:lnTo>
                  <a:cubicBezTo>
                    <a:pt x="9249" y="16289"/>
                    <a:pt x="9207" y="16169"/>
                    <a:pt x="9094" y="16118"/>
                  </a:cubicBezTo>
                  <a:lnTo>
                    <a:pt x="8339" y="15779"/>
                  </a:lnTo>
                  <a:cubicBezTo>
                    <a:pt x="8283" y="15754"/>
                    <a:pt x="8220" y="15750"/>
                    <a:pt x="8163" y="15764"/>
                  </a:cubicBezTo>
                  <a:close/>
                  <a:moveTo>
                    <a:pt x="1181" y="16146"/>
                  </a:moveTo>
                  <a:cubicBezTo>
                    <a:pt x="1136" y="16157"/>
                    <a:pt x="1096" y="16181"/>
                    <a:pt x="1073" y="16218"/>
                  </a:cubicBezTo>
                  <a:lnTo>
                    <a:pt x="713" y="16776"/>
                  </a:lnTo>
                  <a:cubicBezTo>
                    <a:pt x="666" y="16849"/>
                    <a:pt x="697" y="16941"/>
                    <a:pt x="785" y="16980"/>
                  </a:cubicBezTo>
                  <a:lnTo>
                    <a:pt x="1360" y="17238"/>
                  </a:lnTo>
                  <a:cubicBezTo>
                    <a:pt x="1448" y="17278"/>
                    <a:pt x="1558" y="17251"/>
                    <a:pt x="1605" y="17178"/>
                  </a:cubicBezTo>
                  <a:lnTo>
                    <a:pt x="1965" y="16620"/>
                  </a:lnTo>
                  <a:cubicBezTo>
                    <a:pt x="2012" y="16547"/>
                    <a:pt x="1981" y="16455"/>
                    <a:pt x="1893" y="16416"/>
                  </a:cubicBezTo>
                  <a:lnTo>
                    <a:pt x="1317" y="16158"/>
                  </a:lnTo>
                  <a:cubicBezTo>
                    <a:pt x="1274" y="16138"/>
                    <a:pt x="1225" y="16134"/>
                    <a:pt x="1181" y="16146"/>
                  </a:cubicBezTo>
                  <a:close/>
                  <a:moveTo>
                    <a:pt x="9544" y="16437"/>
                  </a:moveTo>
                  <a:cubicBezTo>
                    <a:pt x="9487" y="16451"/>
                    <a:pt x="9434" y="16483"/>
                    <a:pt x="9404" y="16530"/>
                  </a:cubicBezTo>
                  <a:lnTo>
                    <a:pt x="9008" y="17142"/>
                  </a:lnTo>
                  <a:cubicBezTo>
                    <a:pt x="8947" y="17236"/>
                    <a:pt x="8989" y="17356"/>
                    <a:pt x="9102" y="17406"/>
                  </a:cubicBezTo>
                  <a:lnTo>
                    <a:pt x="9857" y="17749"/>
                  </a:lnTo>
                  <a:cubicBezTo>
                    <a:pt x="9970" y="17799"/>
                    <a:pt x="10113" y="17765"/>
                    <a:pt x="10174" y="17671"/>
                  </a:cubicBezTo>
                  <a:lnTo>
                    <a:pt x="10569" y="17055"/>
                  </a:lnTo>
                  <a:cubicBezTo>
                    <a:pt x="10630" y="16961"/>
                    <a:pt x="10588" y="16842"/>
                    <a:pt x="10476" y="16791"/>
                  </a:cubicBezTo>
                  <a:lnTo>
                    <a:pt x="9720" y="16452"/>
                  </a:lnTo>
                  <a:cubicBezTo>
                    <a:pt x="9664" y="16426"/>
                    <a:pt x="9601" y="16422"/>
                    <a:pt x="9544" y="16437"/>
                  </a:cubicBezTo>
                  <a:close/>
                  <a:moveTo>
                    <a:pt x="2368" y="16629"/>
                  </a:moveTo>
                  <a:cubicBezTo>
                    <a:pt x="2314" y="16642"/>
                    <a:pt x="2267" y="16672"/>
                    <a:pt x="2238" y="16716"/>
                  </a:cubicBezTo>
                  <a:lnTo>
                    <a:pt x="1868" y="17289"/>
                  </a:lnTo>
                  <a:cubicBezTo>
                    <a:pt x="1811" y="17377"/>
                    <a:pt x="1853" y="17485"/>
                    <a:pt x="1958" y="17532"/>
                  </a:cubicBezTo>
                  <a:lnTo>
                    <a:pt x="2738" y="17887"/>
                  </a:lnTo>
                  <a:cubicBezTo>
                    <a:pt x="2843" y="17934"/>
                    <a:pt x="2976" y="17902"/>
                    <a:pt x="3033" y="17815"/>
                  </a:cubicBezTo>
                  <a:lnTo>
                    <a:pt x="3404" y="17241"/>
                  </a:lnTo>
                  <a:cubicBezTo>
                    <a:pt x="3460" y="17154"/>
                    <a:pt x="3422" y="17042"/>
                    <a:pt x="3317" y="16995"/>
                  </a:cubicBezTo>
                  <a:lnTo>
                    <a:pt x="2533" y="16641"/>
                  </a:lnTo>
                  <a:cubicBezTo>
                    <a:pt x="2481" y="16617"/>
                    <a:pt x="2421" y="16616"/>
                    <a:pt x="2368" y="16629"/>
                  </a:cubicBezTo>
                  <a:close/>
                  <a:moveTo>
                    <a:pt x="4134" y="16725"/>
                  </a:moveTo>
                  <a:cubicBezTo>
                    <a:pt x="4077" y="16739"/>
                    <a:pt x="4024" y="16771"/>
                    <a:pt x="3994" y="16818"/>
                  </a:cubicBezTo>
                  <a:lnTo>
                    <a:pt x="3598" y="17430"/>
                  </a:lnTo>
                  <a:cubicBezTo>
                    <a:pt x="3537" y="17524"/>
                    <a:pt x="3579" y="17644"/>
                    <a:pt x="3691" y="17695"/>
                  </a:cubicBezTo>
                  <a:lnTo>
                    <a:pt x="4447" y="18037"/>
                  </a:lnTo>
                  <a:cubicBezTo>
                    <a:pt x="4560" y="18088"/>
                    <a:pt x="4703" y="18053"/>
                    <a:pt x="4763" y="17959"/>
                  </a:cubicBezTo>
                  <a:lnTo>
                    <a:pt x="5159" y="17343"/>
                  </a:lnTo>
                  <a:cubicBezTo>
                    <a:pt x="5220" y="17249"/>
                    <a:pt x="5178" y="17130"/>
                    <a:pt x="5066" y="17079"/>
                  </a:cubicBezTo>
                  <a:lnTo>
                    <a:pt x="4310" y="16740"/>
                  </a:lnTo>
                  <a:cubicBezTo>
                    <a:pt x="4254" y="16715"/>
                    <a:pt x="4191" y="16711"/>
                    <a:pt x="4134" y="16725"/>
                  </a:cubicBezTo>
                  <a:close/>
                  <a:moveTo>
                    <a:pt x="5630" y="17013"/>
                  </a:moveTo>
                  <a:cubicBezTo>
                    <a:pt x="5573" y="17027"/>
                    <a:pt x="5521" y="17059"/>
                    <a:pt x="5490" y="17106"/>
                  </a:cubicBezTo>
                  <a:lnTo>
                    <a:pt x="5094" y="17719"/>
                  </a:lnTo>
                  <a:cubicBezTo>
                    <a:pt x="5034" y="17813"/>
                    <a:pt x="5075" y="17932"/>
                    <a:pt x="5188" y="17983"/>
                  </a:cubicBezTo>
                  <a:lnTo>
                    <a:pt x="5943" y="18325"/>
                  </a:lnTo>
                  <a:cubicBezTo>
                    <a:pt x="6056" y="18376"/>
                    <a:pt x="6199" y="18341"/>
                    <a:pt x="6260" y="18247"/>
                  </a:cubicBezTo>
                  <a:lnTo>
                    <a:pt x="6656" y="17632"/>
                  </a:lnTo>
                  <a:cubicBezTo>
                    <a:pt x="6716" y="17538"/>
                    <a:pt x="6675" y="17418"/>
                    <a:pt x="6562" y="17367"/>
                  </a:cubicBezTo>
                  <a:lnTo>
                    <a:pt x="5807" y="17028"/>
                  </a:lnTo>
                  <a:cubicBezTo>
                    <a:pt x="5750" y="17003"/>
                    <a:pt x="5687" y="16999"/>
                    <a:pt x="5630" y="17013"/>
                  </a:cubicBezTo>
                  <a:close/>
                  <a:moveTo>
                    <a:pt x="7472" y="17013"/>
                  </a:moveTo>
                  <a:cubicBezTo>
                    <a:pt x="7415" y="17027"/>
                    <a:pt x="7362" y="17059"/>
                    <a:pt x="7332" y="17106"/>
                  </a:cubicBezTo>
                  <a:lnTo>
                    <a:pt x="6936" y="17719"/>
                  </a:lnTo>
                  <a:cubicBezTo>
                    <a:pt x="6875" y="17813"/>
                    <a:pt x="6917" y="17932"/>
                    <a:pt x="7030" y="17983"/>
                  </a:cubicBezTo>
                  <a:lnTo>
                    <a:pt x="7785" y="18325"/>
                  </a:lnTo>
                  <a:cubicBezTo>
                    <a:pt x="7897" y="18376"/>
                    <a:pt x="8041" y="18341"/>
                    <a:pt x="8102" y="18247"/>
                  </a:cubicBezTo>
                  <a:lnTo>
                    <a:pt x="8497" y="17632"/>
                  </a:lnTo>
                  <a:cubicBezTo>
                    <a:pt x="8558" y="17538"/>
                    <a:pt x="8516" y="17418"/>
                    <a:pt x="8404" y="17367"/>
                  </a:cubicBezTo>
                  <a:lnTo>
                    <a:pt x="7648" y="17028"/>
                  </a:lnTo>
                  <a:cubicBezTo>
                    <a:pt x="7592" y="17003"/>
                    <a:pt x="7529" y="16999"/>
                    <a:pt x="7472" y="17013"/>
                  </a:cubicBezTo>
                  <a:close/>
                  <a:moveTo>
                    <a:pt x="548" y="17298"/>
                  </a:moveTo>
                  <a:cubicBezTo>
                    <a:pt x="503" y="17309"/>
                    <a:pt x="463" y="17334"/>
                    <a:pt x="440" y="17370"/>
                  </a:cubicBezTo>
                  <a:lnTo>
                    <a:pt x="22" y="18016"/>
                  </a:lnTo>
                  <a:cubicBezTo>
                    <a:pt x="-25" y="18089"/>
                    <a:pt x="7" y="18180"/>
                    <a:pt x="94" y="18220"/>
                  </a:cubicBezTo>
                  <a:lnTo>
                    <a:pt x="670" y="18478"/>
                  </a:lnTo>
                  <a:cubicBezTo>
                    <a:pt x="757" y="18518"/>
                    <a:pt x="867" y="18491"/>
                    <a:pt x="914" y="18418"/>
                  </a:cubicBezTo>
                  <a:lnTo>
                    <a:pt x="1332" y="17773"/>
                  </a:lnTo>
                  <a:cubicBezTo>
                    <a:pt x="1379" y="17700"/>
                    <a:pt x="1344" y="17608"/>
                    <a:pt x="1256" y="17569"/>
                  </a:cubicBezTo>
                  <a:lnTo>
                    <a:pt x="684" y="17310"/>
                  </a:lnTo>
                  <a:cubicBezTo>
                    <a:pt x="640" y="17291"/>
                    <a:pt x="592" y="17287"/>
                    <a:pt x="548" y="17298"/>
                  </a:cubicBezTo>
                  <a:close/>
                  <a:moveTo>
                    <a:pt x="8853" y="17590"/>
                  </a:moveTo>
                  <a:cubicBezTo>
                    <a:pt x="8796" y="17604"/>
                    <a:pt x="8744" y="17636"/>
                    <a:pt x="8713" y="17683"/>
                  </a:cubicBezTo>
                  <a:lnTo>
                    <a:pt x="8317" y="18295"/>
                  </a:lnTo>
                  <a:cubicBezTo>
                    <a:pt x="8257" y="18389"/>
                    <a:pt x="8299" y="18508"/>
                    <a:pt x="8411" y="18559"/>
                  </a:cubicBezTo>
                  <a:lnTo>
                    <a:pt x="9166" y="18901"/>
                  </a:lnTo>
                  <a:cubicBezTo>
                    <a:pt x="9279" y="18952"/>
                    <a:pt x="9422" y="18917"/>
                    <a:pt x="9483" y="18823"/>
                  </a:cubicBezTo>
                  <a:lnTo>
                    <a:pt x="9879" y="18208"/>
                  </a:lnTo>
                  <a:cubicBezTo>
                    <a:pt x="9940" y="18114"/>
                    <a:pt x="9898" y="17995"/>
                    <a:pt x="9785" y="17944"/>
                  </a:cubicBezTo>
                  <a:lnTo>
                    <a:pt x="9030" y="17605"/>
                  </a:lnTo>
                  <a:cubicBezTo>
                    <a:pt x="8973" y="17579"/>
                    <a:pt x="8911" y="17575"/>
                    <a:pt x="8853" y="17590"/>
                  </a:cubicBezTo>
                  <a:close/>
                  <a:moveTo>
                    <a:pt x="1573" y="17782"/>
                  </a:moveTo>
                  <a:cubicBezTo>
                    <a:pt x="1518" y="17795"/>
                    <a:pt x="1472" y="17824"/>
                    <a:pt x="1443" y="17869"/>
                  </a:cubicBezTo>
                  <a:lnTo>
                    <a:pt x="1062" y="18454"/>
                  </a:lnTo>
                  <a:cubicBezTo>
                    <a:pt x="1004" y="18543"/>
                    <a:pt x="1045" y="18655"/>
                    <a:pt x="1152" y="18703"/>
                  </a:cubicBezTo>
                  <a:lnTo>
                    <a:pt x="1929" y="19055"/>
                  </a:lnTo>
                  <a:cubicBezTo>
                    <a:pt x="2036" y="19103"/>
                    <a:pt x="2170" y="19069"/>
                    <a:pt x="2227" y="18980"/>
                  </a:cubicBezTo>
                  <a:lnTo>
                    <a:pt x="2609" y="18394"/>
                  </a:lnTo>
                  <a:cubicBezTo>
                    <a:pt x="2667" y="18305"/>
                    <a:pt x="2626" y="18193"/>
                    <a:pt x="2519" y="18145"/>
                  </a:cubicBezTo>
                  <a:lnTo>
                    <a:pt x="1742" y="17794"/>
                  </a:lnTo>
                  <a:cubicBezTo>
                    <a:pt x="1688" y="17770"/>
                    <a:pt x="1627" y="17768"/>
                    <a:pt x="1573" y="17782"/>
                  </a:cubicBezTo>
                  <a:close/>
                  <a:moveTo>
                    <a:pt x="3364" y="17782"/>
                  </a:moveTo>
                  <a:cubicBezTo>
                    <a:pt x="3306" y="17796"/>
                    <a:pt x="3255" y="17827"/>
                    <a:pt x="3224" y="17875"/>
                  </a:cubicBezTo>
                  <a:lnTo>
                    <a:pt x="2447" y="19079"/>
                  </a:lnTo>
                  <a:cubicBezTo>
                    <a:pt x="2385" y="19174"/>
                    <a:pt x="2429" y="19294"/>
                    <a:pt x="2544" y="19346"/>
                  </a:cubicBezTo>
                  <a:lnTo>
                    <a:pt x="3292" y="19685"/>
                  </a:lnTo>
                  <a:cubicBezTo>
                    <a:pt x="3407" y="19737"/>
                    <a:pt x="3550" y="19700"/>
                    <a:pt x="3612" y="19604"/>
                  </a:cubicBezTo>
                  <a:lnTo>
                    <a:pt x="4389" y="18403"/>
                  </a:lnTo>
                  <a:cubicBezTo>
                    <a:pt x="4451" y="18307"/>
                    <a:pt x="4410" y="18185"/>
                    <a:pt x="4296" y="18133"/>
                  </a:cubicBezTo>
                  <a:lnTo>
                    <a:pt x="3544" y="17797"/>
                  </a:lnTo>
                  <a:cubicBezTo>
                    <a:pt x="3487" y="17771"/>
                    <a:pt x="3422" y="17767"/>
                    <a:pt x="3364" y="17782"/>
                  </a:cubicBezTo>
                  <a:close/>
                  <a:moveTo>
                    <a:pt x="4893" y="18166"/>
                  </a:moveTo>
                  <a:cubicBezTo>
                    <a:pt x="4835" y="18180"/>
                    <a:pt x="4784" y="18211"/>
                    <a:pt x="4753" y="18259"/>
                  </a:cubicBezTo>
                  <a:lnTo>
                    <a:pt x="3828" y="19691"/>
                  </a:lnTo>
                  <a:cubicBezTo>
                    <a:pt x="3766" y="19787"/>
                    <a:pt x="3807" y="19907"/>
                    <a:pt x="3922" y="19958"/>
                  </a:cubicBezTo>
                  <a:lnTo>
                    <a:pt x="4674" y="20294"/>
                  </a:lnTo>
                  <a:cubicBezTo>
                    <a:pt x="4788" y="20346"/>
                    <a:pt x="4932" y="20312"/>
                    <a:pt x="4994" y="20216"/>
                  </a:cubicBezTo>
                  <a:lnTo>
                    <a:pt x="5918" y="18787"/>
                  </a:lnTo>
                  <a:cubicBezTo>
                    <a:pt x="5980" y="18692"/>
                    <a:pt x="5939" y="18569"/>
                    <a:pt x="5825" y="18517"/>
                  </a:cubicBezTo>
                  <a:lnTo>
                    <a:pt x="5073" y="18181"/>
                  </a:lnTo>
                  <a:cubicBezTo>
                    <a:pt x="5016" y="18155"/>
                    <a:pt x="4951" y="18151"/>
                    <a:pt x="4893" y="18166"/>
                  </a:cubicBezTo>
                  <a:close/>
                  <a:moveTo>
                    <a:pt x="6677" y="18166"/>
                  </a:moveTo>
                  <a:cubicBezTo>
                    <a:pt x="6619" y="18180"/>
                    <a:pt x="6568" y="18211"/>
                    <a:pt x="6537" y="18259"/>
                  </a:cubicBezTo>
                  <a:lnTo>
                    <a:pt x="5209" y="20309"/>
                  </a:lnTo>
                  <a:cubicBezTo>
                    <a:pt x="5148" y="20405"/>
                    <a:pt x="5189" y="20525"/>
                    <a:pt x="5303" y="20577"/>
                  </a:cubicBezTo>
                  <a:lnTo>
                    <a:pt x="6055" y="20916"/>
                  </a:lnTo>
                  <a:cubicBezTo>
                    <a:pt x="6169" y="20967"/>
                    <a:pt x="6313" y="20930"/>
                    <a:pt x="6375" y="20835"/>
                  </a:cubicBezTo>
                  <a:lnTo>
                    <a:pt x="7702" y="18787"/>
                  </a:lnTo>
                  <a:cubicBezTo>
                    <a:pt x="7764" y="18692"/>
                    <a:pt x="7720" y="18569"/>
                    <a:pt x="7605" y="18517"/>
                  </a:cubicBezTo>
                  <a:lnTo>
                    <a:pt x="6857" y="18181"/>
                  </a:lnTo>
                  <a:cubicBezTo>
                    <a:pt x="6800" y="18155"/>
                    <a:pt x="6735" y="18151"/>
                    <a:pt x="6677" y="18166"/>
                  </a:cubicBezTo>
                  <a:close/>
                  <a:moveTo>
                    <a:pt x="8048" y="18838"/>
                  </a:moveTo>
                  <a:cubicBezTo>
                    <a:pt x="7991" y="18853"/>
                    <a:pt x="7938" y="18885"/>
                    <a:pt x="7907" y="18931"/>
                  </a:cubicBezTo>
                  <a:lnTo>
                    <a:pt x="7512" y="19547"/>
                  </a:lnTo>
                  <a:cubicBezTo>
                    <a:pt x="7451" y="19641"/>
                    <a:pt x="7493" y="19757"/>
                    <a:pt x="7605" y="19808"/>
                  </a:cubicBezTo>
                  <a:lnTo>
                    <a:pt x="8361" y="20150"/>
                  </a:lnTo>
                  <a:cubicBezTo>
                    <a:pt x="8473" y="20201"/>
                    <a:pt x="8616" y="20166"/>
                    <a:pt x="8677" y="20072"/>
                  </a:cubicBezTo>
                  <a:lnTo>
                    <a:pt x="9073" y="19457"/>
                  </a:lnTo>
                  <a:cubicBezTo>
                    <a:pt x="9134" y="19363"/>
                    <a:pt x="9092" y="19243"/>
                    <a:pt x="8979" y="19193"/>
                  </a:cubicBezTo>
                  <a:lnTo>
                    <a:pt x="8224" y="18853"/>
                  </a:lnTo>
                  <a:cubicBezTo>
                    <a:pt x="8168" y="18828"/>
                    <a:pt x="8105" y="18824"/>
                    <a:pt x="8048" y="18838"/>
                  </a:cubicBezTo>
                  <a:close/>
                  <a:moveTo>
                    <a:pt x="7281" y="19991"/>
                  </a:moveTo>
                  <a:cubicBezTo>
                    <a:pt x="7223" y="20006"/>
                    <a:pt x="7172" y="20037"/>
                    <a:pt x="7141" y="20084"/>
                  </a:cubicBezTo>
                  <a:lnTo>
                    <a:pt x="6591" y="20937"/>
                  </a:lnTo>
                  <a:cubicBezTo>
                    <a:pt x="6529" y="21033"/>
                    <a:pt x="6573" y="21152"/>
                    <a:pt x="6688" y="21204"/>
                  </a:cubicBezTo>
                  <a:lnTo>
                    <a:pt x="7436" y="21543"/>
                  </a:lnTo>
                  <a:cubicBezTo>
                    <a:pt x="7551" y="21595"/>
                    <a:pt x="7694" y="21558"/>
                    <a:pt x="7756" y="21462"/>
                  </a:cubicBezTo>
                  <a:lnTo>
                    <a:pt x="8307" y="20610"/>
                  </a:lnTo>
                  <a:cubicBezTo>
                    <a:pt x="8368" y="20514"/>
                    <a:pt x="8324" y="20394"/>
                    <a:pt x="8210" y="20342"/>
                  </a:cubicBezTo>
                  <a:lnTo>
                    <a:pt x="7461" y="20006"/>
                  </a:lnTo>
                  <a:cubicBezTo>
                    <a:pt x="7404" y="19980"/>
                    <a:pt x="7340" y="19977"/>
                    <a:pt x="7281" y="19991"/>
                  </a:cubicBez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" name="Shape 22"/>
            <p:cNvSpPr/>
            <p:nvPr/>
          </p:nvSpPr>
          <p:spPr>
            <a:xfrm>
              <a:off x="190500" y="228600"/>
              <a:ext cx="1807139" cy="2953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640"/>
                  </a:lnTo>
                  <a:lnTo>
                    <a:pt x="19072" y="0"/>
                  </a:lnTo>
                  <a:cubicBezTo>
                    <a:pt x="19072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9437" y="1143775"/>
            <a:ext cx="2060608" cy="2077655"/>
            <a:chOff x="8880292" y="4174135"/>
            <a:chExt cx="1104778" cy="1113917"/>
          </a:xfrm>
        </p:grpSpPr>
        <p:sp>
          <p:nvSpPr>
            <p:cNvPr id="23" name="Shape 8"/>
            <p:cNvSpPr/>
            <p:nvPr/>
          </p:nvSpPr>
          <p:spPr>
            <a:xfrm>
              <a:off x="8880292" y="4396420"/>
              <a:ext cx="891673" cy="891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2"/>
                  </a:moveTo>
                  <a:cubicBezTo>
                    <a:pt x="21600" y="16765"/>
                    <a:pt x="16764" y="21600"/>
                    <a:pt x="10802" y="21600"/>
                  </a:cubicBezTo>
                  <a:cubicBezTo>
                    <a:pt x="4837" y="21600"/>
                    <a:pt x="0" y="16765"/>
                    <a:pt x="0" y="10802"/>
                  </a:cubicBezTo>
                  <a:cubicBezTo>
                    <a:pt x="0" y="4836"/>
                    <a:pt x="4837" y="0"/>
                    <a:pt x="10802" y="0"/>
                  </a:cubicBezTo>
                  <a:cubicBezTo>
                    <a:pt x="16764" y="0"/>
                    <a:pt x="21600" y="4836"/>
                    <a:pt x="21600" y="1080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" name="Shape 9"/>
            <p:cNvSpPr/>
            <p:nvPr/>
          </p:nvSpPr>
          <p:spPr>
            <a:xfrm>
              <a:off x="8960562" y="4495213"/>
              <a:ext cx="783137" cy="7830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2"/>
                  </a:moveTo>
                  <a:cubicBezTo>
                    <a:pt x="21600" y="16765"/>
                    <a:pt x="16765" y="21600"/>
                    <a:pt x="10802" y="21600"/>
                  </a:cubicBezTo>
                  <a:cubicBezTo>
                    <a:pt x="4837" y="21600"/>
                    <a:pt x="0" y="16765"/>
                    <a:pt x="0" y="10802"/>
                  </a:cubicBezTo>
                  <a:cubicBezTo>
                    <a:pt x="0" y="4836"/>
                    <a:pt x="4837" y="0"/>
                    <a:pt x="10802" y="0"/>
                  </a:cubicBezTo>
                  <a:cubicBezTo>
                    <a:pt x="16765" y="0"/>
                    <a:pt x="21600" y="4836"/>
                    <a:pt x="21600" y="1080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" name="Shape 10"/>
            <p:cNvSpPr/>
            <p:nvPr/>
          </p:nvSpPr>
          <p:spPr>
            <a:xfrm>
              <a:off x="8982173" y="4495213"/>
              <a:ext cx="690810" cy="690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2"/>
                  </a:moveTo>
                  <a:cubicBezTo>
                    <a:pt x="21600" y="16765"/>
                    <a:pt x="16765" y="21600"/>
                    <a:pt x="10802" y="21600"/>
                  </a:cubicBezTo>
                  <a:cubicBezTo>
                    <a:pt x="4837" y="21600"/>
                    <a:pt x="0" y="16765"/>
                    <a:pt x="0" y="10802"/>
                  </a:cubicBezTo>
                  <a:cubicBezTo>
                    <a:pt x="0" y="4836"/>
                    <a:pt x="4837" y="0"/>
                    <a:pt x="10802" y="0"/>
                  </a:cubicBezTo>
                  <a:cubicBezTo>
                    <a:pt x="16765" y="0"/>
                    <a:pt x="21600" y="4836"/>
                    <a:pt x="21600" y="10802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" name="Shape 11"/>
            <p:cNvSpPr/>
            <p:nvPr/>
          </p:nvSpPr>
          <p:spPr>
            <a:xfrm>
              <a:off x="9071705" y="4584745"/>
              <a:ext cx="510807" cy="510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2"/>
                  </a:moveTo>
                  <a:cubicBezTo>
                    <a:pt x="21600" y="16764"/>
                    <a:pt x="16764" y="21600"/>
                    <a:pt x="10801" y="21600"/>
                  </a:cubicBezTo>
                  <a:cubicBezTo>
                    <a:pt x="4834" y="21600"/>
                    <a:pt x="0" y="16764"/>
                    <a:pt x="0" y="10802"/>
                  </a:cubicBezTo>
                  <a:cubicBezTo>
                    <a:pt x="0" y="4834"/>
                    <a:pt x="4834" y="0"/>
                    <a:pt x="10801" y="0"/>
                  </a:cubicBezTo>
                  <a:cubicBezTo>
                    <a:pt x="16764" y="0"/>
                    <a:pt x="21600" y="4834"/>
                    <a:pt x="21600" y="1080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" name="Shape 12"/>
            <p:cNvSpPr/>
            <p:nvPr/>
          </p:nvSpPr>
          <p:spPr>
            <a:xfrm>
              <a:off x="9161236" y="4674276"/>
              <a:ext cx="330787" cy="330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4"/>
                  </a:moveTo>
                  <a:cubicBezTo>
                    <a:pt x="21600" y="16765"/>
                    <a:pt x="16764" y="21600"/>
                    <a:pt x="10804" y="21600"/>
                  </a:cubicBezTo>
                  <a:cubicBezTo>
                    <a:pt x="4837" y="21600"/>
                    <a:pt x="0" y="16765"/>
                    <a:pt x="0" y="10804"/>
                  </a:cubicBezTo>
                  <a:cubicBezTo>
                    <a:pt x="0" y="4837"/>
                    <a:pt x="4837" y="0"/>
                    <a:pt x="10804" y="0"/>
                  </a:cubicBezTo>
                  <a:cubicBezTo>
                    <a:pt x="16764" y="0"/>
                    <a:pt x="21600" y="4837"/>
                    <a:pt x="21600" y="10804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" name="Shape 13"/>
            <p:cNvSpPr/>
            <p:nvPr/>
          </p:nvSpPr>
          <p:spPr>
            <a:xfrm>
              <a:off x="9250768" y="4766895"/>
              <a:ext cx="150810" cy="150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9"/>
                  </a:moveTo>
                  <a:cubicBezTo>
                    <a:pt x="21600" y="16771"/>
                    <a:pt x="16765" y="21600"/>
                    <a:pt x="10807" y="21600"/>
                  </a:cubicBezTo>
                  <a:cubicBezTo>
                    <a:pt x="4834" y="21600"/>
                    <a:pt x="0" y="16771"/>
                    <a:pt x="0" y="10809"/>
                  </a:cubicBezTo>
                  <a:cubicBezTo>
                    <a:pt x="0" y="4835"/>
                    <a:pt x="4834" y="0"/>
                    <a:pt x="10807" y="0"/>
                  </a:cubicBezTo>
                  <a:cubicBezTo>
                    <a:pt x="16765" y="0"/>
                    <a:pt x="21600" y="4835"/>
                    <a:pt x="21600" y="10809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" name="Shape 14"/>
            <p:cNvSpPr/>
            <p:nvPr/>
          </p:nvSpPr>
          <p:spPr>
            <a:xfrm>
              <a:off x="9315601" y="4174135"/>
              <a:ext cx="669469" cy="669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72" y="7845"/>
                  </a:moveTo>
                  <a:lnTo>
                    <a:pt x="21600" y="4612"/>
                  </a:lnTo>
                  <a:lnTo>
                    <a:pt x="17962" y="3640"/>
                  </a:lnTo>
                  <a:lnTo>
                    <a:pt x="16992" y="0"/>
                  </a:lnTo>
                  <a:lnTo>
                    <a:pt x="13760" y="3233"/>
                  </a:lnTo>
                  <a:lnTo>
                    <a:pt x="14548" y="6180"/>
                  </a:lnTo>
                  <a:lnTo>
                    <a:pt x="3582" y="17152"/>
                  </a:lnTo>
                  <a:lnTo>
                    <a:pt x="2027" y="14044"/>
                  </a:lnTo>
                  <a:lnTo>
                    <a:pt x="1014" y="17822"/>
                  </a:lnTo>
                  <a:lnTo>
                    <a:pt x="0" y="21600"/>
                  </a:lnTo>
                  <a:lnTo>
                    <a:pt x="3779" y="20586"/>
                  </a:lnTo>
                  <a:lnTo>
                    <a:pt x="7556" y="19577"/>
                  </a:lnTo>
                  <a:lnTo>
                    <a:pt x="4452" y="18018"/>
                  </a:lnTo>
                  <a:lnTo>
                    <a:pt x="15420" y="7054"/>
                  </a:lnTo>
                  <a:cubicBezTo>
                    <a:pt x="15420" y="7054"/>
                    <a:pt x="18372" y="7845"/>
                    <a:pt x="18372" y="7845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0" name="Shape 15"/>
            <p:cNvSpPr/>
            <p:nvPr/>
          </p:nvSpPr>
          <p:spPr>
            <a:xfrm>
              <a:off x="9315601" y="4174135"/>
              <a:ext cx="556714" cy="669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640"/>
                  </a:moveTo>
                  <a:lnTo>
                    <a:pt x="20433" y="0"/>
                  </a:lnTo>
                  <a:lnTo>
                    <a:pt x="16546" y="3233"/>
                  </a:lnTo>
                  <a:lnTo>
                    <a:pt x="17500" y="6180"/>
                  </a:lnTo>
                  <a:lnTo>
                    <a:pt x="4302" y="17152"/>
                  </a:lnTo>
                  <a:lnTo>
                    <a:pt x="2438" y="14044"/>
                  </a:lnTo>
                  <a:lnTo>
                    <a:pt x="1219" y="17822"/>
                  </a:lnTo>
                  <a:lnTo>
                    <a:pt x="0" y="21600"/>
                  </a:lnTo>
                  <a:cubicBezTo>
                    <a:pt x="0" y="21600"/>
                    <a:pt x="21600" y="3640"/>
                    <a:pt x="21600" y="3640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978402" y="1339167"/>
            <a:ext cx="3284484" cy="456535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FFFFFF"/>
                </a:solidFill>
                <a:ea typeface="Montserrat Light" charset="0"/>
                <a:cs typeface="Montserrat Light" charset="0"/>
              </a:rPr>
              <a:t>A well-predicted business</a:t>
            </a:r>
          </a:p>
        </p:txBody>
      </p:sp>
      <p:sp>
        <p:nvSpPr>
          <p:cNvPr id="43" name="Oval 42"/>
          <p:cNvSpPr/>
          <p:nvPr/>
        </p:nvSpPr>
        <p:spPr>
          <a:xfrm>
            <a:off x="1367371" y="2252221"/>
            <a:ext cx="1200114" cy="1200114"/>
          </a:xfrm>
          <a:prstGeom prst="ellipse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068185" y="2337437"/>
            <a:ext cx="1822906" cy="1026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800"/>
              </a:lnSpc>
            </a:pPr>
            <a:r>
              <a:rPr lang="en-US" sz="2800" b="1" spc="-300" dirty="0">
                <a:solidFill>
                  <a:srgbClr val="FFFFFF"/>
                </a:solidFill>
                <a:latin typeface="+mj-lt"/>
              </a:rPr>
              <a:t>54 %</a:t>
            </a:r>
            <a:r>
              <a:rPr lang="en-US" sz="2400" b="1" spc="-300" dirty="0">
                <a:solidFill>
                  <a:srgbClr val="FFFFFF"/>
                </a:solidFill>
                <a:latin typeface="+mj-lt"/>
              </a:rPr>
              <a:t> ROCE</a:t>
            </a:r>
          </a:p>
        </p:txBody>
      </p:sp>
      <p:sp>
        <p:nvSpPr>
          <p:cNvPr id="42" name="TextBox 31">
            <a:extLst>
              <a:ext uri="{FF2B5EF4-FFF2-40B4-BE49-F238E27FC236}">
                <a16:creationId xmlns:a16="http://schemas.microsoft.com/office/drawing/2014/main" id="{7C3D02E7-3602-436C-8FDC-92B0B7C82775}"/>
              </a:ext>
            </a:extLst>
          </p:cNvPr>
          <p:cNvSpPr txBox="1"/>
          <p:nvPr/>
        </p:nvSpPr>
        <p:spPr>
          <a:xfrm>
            <a:off x="5142110" y="1886895"/>
            <a:ext cx="2149804" cy="456535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FFFFFF"/>
                </a:solidFill>
                <a:ea typeface="Montserrat Light" charset="0"/>
                <a:cs typeface="Montserrat Light" charset="0"/>
              </a:rPr>
              <a:t>5 years horizon</a:t>
            </a:r>
          </a:p>
        </p:txBody>
      </p:sp>
      <p:sp>
        <p:nvSpPr>
          <p:cNvPr id="47" name="TextBox 31">
            <a:extLst>
              <a:ext uri="{FF2B5EF4-FFF2-40B4-BE49-F238E27FC236}">
                <a16:creationId xmlns:a16="http://schemas.microsoft.com/office/drawing/2014/main" id="{3DA879CD-6E98-4AD2-933C-FBA4E2944C46}"/>
              </a:ext>
            </a:extLst>
          </p:cNvPr>
          <p:cNvSpPr txBox="1"/>
          <p:nvPr/>
        </p:nvSpPr>
        <p:spPr>
          <a:xfrm>
            <a:off x="6142720" y="2441510"/>
            <a:ext cx="2849574" cy="456535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FFFFFF"/>
                </a:solidFill>
                <a:ea typeface="Montserrat Light" charset="0"/>
                <a:cs typeface="Montserrat Light" charset="0"/>
              </a:rPr>
              <a:t>Return on </a:t>
            </a:r>
            <a:r>
              <a:rPr lang="en-US" b="1" dirty="0">
                <a:solidFill>
                  <a:schemeClr val="bg1"/>
                </a:solidFill>
                <a:ea typeface="Montserrat Light" charset="0"/>
                <a:cs typeface="Montserrat Light" charset="0"/>
              </a:rPr>
              <a:t>investment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1C40E6-CA12-410E-A8FE-1B980E806984}"/>
              </a:ext>
            </a:extLst>
          </p:cNvPr>
          <p:cNvSpPr/>
          <p:nvPr/>
        </p:nvSpPr>
        <p:spPr>
          <a:xfrm>
            <a:off x="569098" y="6458861"/>
            <a:ext cx="993157" cy="5805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39" name="Graphique 38">
            <a:extLst>
              <a:ext uri="{FF2B5EF4-FFF2-40B4-BE49-F238E27FC236}">
                <a16:creationId xmlns:a16="http://schemas.microsoft.com/office/drawing/2014/main" id="{9108F7D5-CDA4-4656-98F2-5B5C73BBB8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891406"/>
              </p:ext>
            </p:extLst>
          </p:nvPr>
        </p:nvGraphicFramePr>
        <p:xfrm>
          <a:off x="0" y="3301079"/>
          <a:ext cx="10304129" cy="3826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181CBEE0-4574-4329-A64B-D3E6C748A41F}"/>
              </a:ext>
            </a:extLst>
          </p:cNvPr>
          <p:cNvCxnSpPr>
            <a:cxnSpLocks/>
          </p:cNvCxnSpPr>
          <p:nvPr/>
        </p:nvCxnSpPr>
        <p:spPr>
          <a:xfrm>
            <a:off x="2567485" y="2862370"/>
            <a:ext cx="2283915" cy="0"/>
          </a:xfrm>
          <a:prstGeom prst="line">
            <a:avLst/>
          </a:prstGeom>
          <a:ln w="28575"/>
          <a:effectLst>
            <a:glow rad="63500">
              <a:srgbClr val="FFFF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0742719D-42E0-4745-ABC7-698538C4FB97}"/>
              </a:ext>
            </a:extLst>
          </p:cNvPr>
          <p:cNvCxnSpPr>
            <a:cxnSpLocks/>
          </p:cNvCxnSpPr>
          <p:nvPr/>
        </p:nvCxnSpPr>
        <p:spPr>
          <a:xfrm>
            <a:off x="4851400" y="2847245"/>
            <a:ext cx="0" cy="3058255"/>
          </a:xfrm>
          <a:prstGeom prst="straightConnector1">
            <a:avLst/>
          </a:prstGeom>
          <a:ln w="28575">
            <a:tailEnd type="triangle"/>
          </a:ln>
          <a:effectLst>
            <a:glow rad="63500">
              <a:srgbClr val="FFFF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>
            <a:extLst>
              <a:ext uri="{FF2B5EF4-FFF2-40B4-BE49-F238E27FC236}">
                <a16:creationId xmlns:a16="http://schemas.microsoft.com/office/drawing/2014/main" id="{73AD70CC-FD6F-4764-B4B4-D4A5BFF1669C}"/>
              </a:ext>
            </a:extLst>
          </p:cNvPr>
          <p:cNvSpPr/>
          <p:nvPr/>
        </p:nvSpPr>
        <p:spPr>
          <a:xfrm>
            <a:off x="4681540" y="6203157"/>
            <a:ext cx="328610" cy="31801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  <a:effectLst>
            <a:glow rad="635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5191A3D7-B2E7-4095-A697-B81FCA7D44C1}"/>
              </a:ext>
            </a:extLst>
          </p:cNvPr>
          <p:cNvSpPr/>
          <p:nvPr/>
        </p:nvSpPr>
        <p:spPr>
          <a:xfrm>
            <a:off x="4507709" y="6034930"/>
            <a:ext cx="676268" cy="654456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  <a:effectLst>
            <a:glow rad="635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3EAD1ACC-9AA3-4F5A-83AB-1FB67A0E678F}"/>
              </a:ext>
            </a:extLst>
          </p:cNvPr>
          <p:cNvCxnSpPr>
            <a:cxnSpLocks/>
          </p:cNvCxnSpPr>
          <p:nvPr/>
        </p:nvCxnSpPr>
        <p:spPr>
          <a:xfrm>
            <a:off x="4903441" y="4817327"/>
            <a:ext cx="0" cy="1452445"/>
          </a:xfrm>
          <a:prstGeom prst="straightConnector1">
            <a:avLst/>
          </a:prstGeom>
          <a:ln w="28575">
            <a:tailEnd type="triangle"/>
          </a:ln>
          <a:effectLst>
            <a:glow rad="63500">
              <a:srgbClr val="FFFF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FFFA99B-C8B8-456F-A97C-35A94CCA5D9B}"/>
              </a:ext>
            </a:extLst>
          </p:cNvPr>
          <p:cNvSpPr/>
          <p:nvPr/>
        </p:nvSpPr>
        <p:spPr>
          <a:xfrm>
            <a:off x="4092501" y="3858322"/>
            <a:ext cx="1494254" cy="959005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ffectLst>
            <a:glow rad="101600">
              <a:srgbClr val="FFFF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  <a:latin typeface="+mj-lt"/>
              </a:rPr>
              <a:t>Nopat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+mj-lt"/>
              </a:rPr>
              <a:t>breakeven</a:t>
            </a:r>
            <a:endParaRPr lang="fr-FR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872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3" grpId="0">
        <p:bldAsOne/>
      </p:bldGraphic>
      <p:bldP spid="32" grpId="0"/>
      <p:bldP spid="43" grpId="0" animBg="1"/>
      <p:bldP spid="44" grpId="0"/>
      <p:bldP spid="42" grpId="0"/>
      <p:bldP spid="47" grpId="0"/>
      <p:bldGraphic spid="39" grpId="0">
        <p:bldAsOne/>
      </p:bldGraphic>
      <p:bldP spid="40" grpId="0" animBg="1"/>
      <p:bldP spid="46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0B0ECDB7-61DF-4D16-8ACC-77FBA47BF570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8030" b="8030"/>
          <a:stretch>
            <a:fillRect/>
          </a:stretch>
        </p:blipFill>
        <p:spPr/>
      </p:pic>
      <p:sp>
        <p:nvSpPr>
          <p:cNvPr id="8" name="Parallelogram 7"/>
          <p:cNvSpPr/>
          <p:nvPr/>
        </p:nvSpPr>
        <p:spPr>
          <a:xfrm flipH="1">
            <a:off x="-2588716" y="1383461"/>
            <a:ext cx="8720574" cy="4050738"/>
          </a:xfrm>
          <a:prstGeom prst="parallelogram">
            <a:avLst>
              <a:gd name="adj" fmla="val 52006"/>
            </a:avLst>
          </a:prstGeom>
          <a:gradFill>
            <a:gsLst>
              <a:gs pos="18000">
                <a:schemeClr val="accent5">
                  <a:alpha val="88000"/>
                </a:schemeClr>
              </a:gs>
              <a:gs pos="81000">
                <a:schemeClr val="accent6">
                  <a:alpha val="88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2282" y="3840262"/>
            <a:ext cx="2286001" cy="754694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3000" b="1" spc="-150" dirty="0">
                <a:solidFill>
                  <a:srgbClr val="FFFFFF"/>
                </a:solidFill>
                <a:latin typeface="+mj-lt"/>
                <a:ea typeface="Montserrat" charset="0"/>
                <a:cs typeface="Montserrat" charset="0"/>
              </a:rPr>
              <a:t>ANY QUESTION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A7EA238-263D-41B4-B3EF-381295374730}"/>
              </a:ext>
            </a:extLst>
          </p:cNvPr>
          <p:cNvSpPr txBox="1"/>
          <p:nvPr/>
        </p:nvSpPr>
        <p:spPr>
          <a:xfrm>
            <a:off x="11763374" y="161103"/>
            <a:ext cx="3404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>
                <a:solidFill>
                  <a:schemeClr val="bg1"/>
                </a:solidFill>
              </a:rPr>
              <a:t>21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808123B-F2B8-4939-A001-0C91C08E8D3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96208" y="1914456"/>
            <a:ext cx="3360792" cy="336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59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022485" y="227814"/>
            <a:ext cx="6147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+mj-lt"/>
              </a:rPr>
              <a:t>Fixed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costs</a:t>
            </a:r>
            <a:endParaRPr lang="fr-FR" dirty="0">
              <a:latin typeface="+mj-lt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AD46B92-CF17-41E2-92D0-9196F54F44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2585" y="760381"/>
            <a:ext cx="5733415" cy="586980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463A685-8DA1-49F7-B461-21975B68537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" b="175"/>
          <a:stretch/>
        </p:blipFill>
        <p:spPr bwMode="auto">
          <a:xfrm>
            <a:off x="6495303" y="760380"/>
            <a:ext cx="5348417" cy="58698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339469A-1FF7-4DE1-AF1B-2E0511DCAB27}"/>
              </a:ext>
            </a:extLst>
          </p:cNvPr>
          <p:cNvSpPr txBox="1"/>
          <p:nvPr/>
        </p:nvSpPr>
        <p:spPr>
          <a:xfrm>
            <a:off x="11763374" y="161103"/>
            <a:ext cx="3404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388642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022485" y="227814"/>
            <a:ext cx="6147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+mj-lt"/>
              </a:rPr>
              <a:t>Furniture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detail</a:t>
            </a:r>
            <a:endParaRPr lang="fr-FR" dirty="0">
              <a:latin typeface="+mj-l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DACFCC7-8510-4AB5-AE82-95843B4BEFE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93" y="2897786"/>
            <a:ext cx="6303204" cy="158949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EF6337F-8E61-41AB-9966-7CD849F68BB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2584" y="1154531"/>
            <a:ext cx="6147027" cy="155917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A6D69B2-5C21-44DD-9B8D-CD52D597162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62584" y="4671363"/>
            <a:ext cx="6147027" cy="1589491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46F892A-808B-47E5-A8B7-D1956A974CB9}"/>
              </a:ext>
            </a:extLst>
          </p:cNvPr>
          <p:cNvSpPr txBox="1"/>
          <p:nvPr/>
        </p:nvSpPr>
        <p:spPr>
          <a:xfrm>
            <a:off x="11763374" y="161103"/>
            <a:ext cx="3404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692192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022485" y="227814"/>
            <a:ext cx="6147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j-lt"/>
              </a:rPr>
              <a:t>Variable </a:t>
            </a:r>
            <a:r>
              <a:rPr lang="fr-FR" dirty="0" err="1">
                <a:latin typeface="+mj-lt"/>
              </a:rPr>
              <a:t>costs</a:t>
            </a:r>
            <a:endParaRPr lang="fr-FR" dirty="0">
              <a:latin typeface="+mj-lt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390CC14-3D45-4801-9B5F-84338A88AC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54312" y="1109272"/>
            <a:ext cx="6576390" cy="203213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246EB57-B841-4405-B133-062D4E3C84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41027" y="3289812"/>
            <a:ext cx="6447967" cy="323362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38FB690-E890-4BCD-B496-C95263A31C5E}"/>
              </a:ext>
            </a:extLst>
          </p:cNvPr>
          <p:cNvSpPr txBox="1"/>
          <p:nvPr/>
        </p:nvSpPr>
        <p:spPr>
          <a:xfrm>
            <a:off x="11763374" y="161103"/>
            <a:ext cx="3404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579429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022485" y="227814"/>
            <a:ext cx="6147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+mj-lt"/>
              </a:rPr>
              <a:t>Margin</a:t>
            </a:r>
            <a:r>
              <a:rPr lang="fr-FR" dirty="0">
                <a:latin typeface="+mj-lt"/>
              </a:rPr>
              <a:t> and final </a:t>
            </a:r>
            <a:r>
              <a:rPr lang="fr-FR" dirty="0" err="1">
                <a:latin typeface="+mj-lt"/>
              </a:rPr>
              <a:t>price</a:t>
            </a:r>
            <a:endParaRPr lang="fr-FR" dirty="0">
              <a:latin typeface="+mj-lt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771ABCC-2DD2-4B4D-807D-E9FC3CAE34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257" y="2145209"/>
            <a:ext cx="5894456" cy="294298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4B4140F-F019-444D-B3C1-B0374B7D9D4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2056704"/>
            <a:ext cx="6016998" cy="303149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E5340BC-5299-472B-A92B-59A72C5EBA87}"/>
              </a:ext>
            </a:extLst>
          </p:cNvPr>
          <p:cNvSpPr txBox="1"/>
          <p:nvPr/>
        </p:nvSpPr>
        <p:spPr>
          <a:xfrm>
            <a:off x="11763374" y="161103"/>
            <a:ext cx="3404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1775920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022485" y="227814"/>
            <a:ext cx="6147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j-lt"/>
              </a:rPr>
              <a:t>Volume and sales profit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73652F4-B33E-492B-B027-04CA840C24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1" y="1947479"/>
            <a:ext cx="5473698" cy="100901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643E4E8-E753-4E2D-BAC1-683CD7FF009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1801" y="3200891"/>
            <a:ext cx="5473698" cy="262924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04265BF-AB00-4D04-962D-45055435073A}"/>
              </a:ext>
            </a:extLst>
          </p:cNvPr>
          <p:cNvSpPr txBox="1"/>
          <p:nvPr/>
        </p:nvSpPr>
        <p:spPr>
          <a:xfrm>
            <a:off x="342785" y="1159329"/>
            <a:ext cx="6147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High </a:t>
            </a:r>
            <a:r>
              <a:rPr lang="fr-FR" sz="14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hypothesis</a:t>
            </a:r>
            <a:endParaRPr lang="fr-FR" sz="14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62A0919-E8CC-4903-9827-D52CE6BA0D19}"/>
              </a:ext>
            </a:extLst>
          </p:cNvPr>
          <p:cNvSpPr txBox="1"/>
          <p:nvPr/>
        </p:nvSpPr>
        <p:spPr>
          <a:xfrm>
            <a:off x="5867285" y="1159329"/>
            <a:ext cx="6147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Low </a:t>
            </a:r>
            <a:r>
              <a:rPr lang="fr-FR" sz="14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hypothesis</a:t>
            </a:r>
            <a:endParaRPr lang="fr-FR" sz="14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99FD2E1-37C8-414E-B9CD-90AE7504D43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90397" y="1947479"/>
            <a:ext cx="5733415" cy="100901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3CFFD5E-3399-415D-AE22-264DB6F99DD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90397" y="3200891"/>
            <a:ext cx="5755323" cy="262924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CF2AB62B-FD49-4497-B220-088BB9D821D9}"/>
              </a:ext>
            </a:extLst>
          </p:cNvPr>
          <p:cNvSpPr txBox="1"/>
          <p:nvPr/>
        </p:nvSpPr>
        <p:spPr>
          <a:xfrm>
            <a:off x="11763374" y="161103"/>
            <a:ext cx="3404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985179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022485" y="227814"/>
            <a:ext cx="6147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j-lt"/>
              </a:rPr>
              <a:t>Operating </a:t>
            </a:r>
            <a:r>
              <a:rPr lang="fr-FR" dirty="0" err="1">
                <a:latin typeface="+mj-lt"/>
              </a:rPr>
              <a:t>expenses</a:t>
            </a:r>
            <a:r>
              <a:rPr lang="fr-FR" dirty="0">
                <a:latin typeface="+mj-lt"/>
              </a:rPr>
              <a:t> and net profit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04265BF-AB00-4D04-962D-45055435073A}"/>
              </a:ext>
            </a:extLst>
          </p:cNvPr>
          <p:cNvSpPr txBox="1"/>
          <p:nvPr/>
        </p:nvSpPr>
        <p:spPr>
          <a:xfrm>
            <a:off x="444385" y="751132"/>
            <a:ext cx="6147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High </a:t>
            </a:r>
            <a:r>
              <a:rPr lang="fr-FR" sz="14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hypothesis</a:t>
            </a:r>
            <a:endParaRPr lang="fr-FR" sz="14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62A0919-E8CC-4903-9827-D52CE6BA0D19}"/>
              </a:ext>
            </a:extLst>
          </p:cNvPr>
          <p:cNvSpPr txBox="1"/>
          <p:nvPr/>
        </p:nvSpPr>
        <p:spPr>
          <a:xfrm>
            <a:off x="5867285" y="740229"/>
            <a:ext cx="6147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Low </a:t>
            </a:r>
            <a:r>
              <a:rPr lang="fr-FR" sz="14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hypothesis</a:t>
            </a:r>
            <a:endParaRPr lang="fr-FR" sz="14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CC346BD1-1482-4D72-B6E6-13474D57BAB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297" y="1249045"/>
            <a:ext cx="5733415" cy="405511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D4D4345-6C5A-42B3-AB04-72CEB63383A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297" y="5482771"/>
            <a:ext cx="5733415" cy="119189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90891356-C919-4654-B4BA-399E80A9B3F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57377" y="1260376"/>
            <a:ext cx="5733415" cy="404377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CEA7FE39-3FED-4FA8-9D77-FBC17BB1BAF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57376" y="5482770"/>
            <a:ext cx="5733415" cy="1191895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0528F077-217F-40AB-A619-B258BB8DCA0C}"/>
              </a:ext>
            </a:extLst>
          </p:cNvPr>
          <p:cNvSpPr txBox="1"/>
          <p:nvPr/>
        </p:nvSpPr>
        <p:spPr>
          <a:xfrm>
            <a:off x="11763374" y="161103"/>
            <a:ext cx="3404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15235892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3022485" y="227814"/>
            <a:ext cx="6147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+mj-lt"/>
              </a:rPr>
              <a:t>Statement</a:t>
            </a:r>
            <a:r>
              <a:rPr lang="fr-FR" dirty="0">
                <a:latin typeface="+mj-lt"/>
              </a:rPr>
              <a:t> of </a:t>
            </a:r>
            <a:r>
              <a:rPr lang="fr-FR" dirty="0" err="1">
                <a:latin typeface="+mj-lt"/>
              </a:rPr>
              <a:t>income</a:t>
            </a:r>
            <a:endParaRPr lang="fr-FR" dirty="0">
              <a:latin typeface="+mj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9169512" y="1849786"/>
            <a:ext cx="97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HIGH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687285" y="4916260"/>
            <a:ext cx="97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LOW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C3F685D-6DF4-48BD-AAAB-96BACA7D6BB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39" y="903886"/>
            <a:ext cx="8379075" cy="252511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9F03F61-CE2D-47DB-820C-B32F808AEE3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938" y="3684999"/>
            <a:ext cx="8379075" cy="2652301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73FCE97-EFD2-482D-9899-D95B641CB193}"/>
              </a:ext>
            </a:extLst>
          </p:cNvPr>
          <p:cNvSpPr txBox="1"/>
          <p:nvPr/>
        </p:nvSpPr>
        <p:spPr>
          <a:xfrm>
            <a:off x="11763374" y="161103"/>
            <a:ext cx="3404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4149845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3022485" y="227814"/>
            <a:ext cx="6147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j-lt"/>
              </a:rPr>
              <a:t>Cash flow </a:t>
            </a:r>
            <a:r>
              <a:rPr lang="fr-FR" dirty="0" err="1">
                <a:latin typeface="+mj-lt"/>
              </a:rPr>
              <a:t>statement</a:t>
            </a:r>
            <a:endParaRPr lang="fr-FR" dirty="0">
              <a:latin typeface="+mj-l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7BC6A94-664C-4B24-92D4-8C2079A1DD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3185430"/>
            <a:ext cx="5940220" cy="348955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68C9E87-1BA7-437E-87C6-D85F37D448F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2584" y="597146"/>
            <a:ext cx="5733415" cy="375475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3BC083D-5C5E-4D44-A88F-25755AB085B2}"/>
              </a:ext>
            </a:extLst>
          </p:cNvPr>
          <p:cNvSpPr txBox="1"/>
          <p:nvPr/>
        </p:nvSpPr>
        <p:spPr>
          <a:xfrm>
            <a:off x="6379083" y="1706622"/>
            <a:ext cx="97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HIGH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006EC9D-ADEB-40D0-9951-F303F5C5C7B0}"/>
              </a:ext>
            </a:extLst>
          </p:cNvPr>
          <p:cNvSpPr txBox="1"/>
          <p:nvPr/>
        </p:nvSpPr>
        <p:spPr>
          <a:xfrm>
            <a:off x="4372180" y="5509778"/>
            <a:ext cx="97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LOW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0797DC9-0710-4B2C-972D-8CC07438ADF5}"/>
              </a:ext>
            </a:extLst>
          </p:cNvPr>
          <p:cNvSpPr txBox="1"/>
          <p:nvPr/>
        </p:nvSpPr>
        <p:spPr>
          <a:xfrm>
            <a:off x="11763374" y="161103"/>
            <a:ext cx="3404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/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1610512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>
            <a:extLst>
              <a:ext uri="{FF2B5EF4-FFF2-40B4-BE49-F238E27FC236}">
                <a16:creationId xmlns:a16="http://schemas.microsoft.com/office/drawing/2014/main" id="{98ECFDCF-AA18-4CB5-8DCF-0863C04AF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590" y="2280593"/>
            <a:ext cx="8174550" cy="458700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E4CF6DA-4F08-4450-ACD6-1E558CD8FE95}"/>
              </a:ext>
            </a:extLst>
          </p:cNvPr>
          <p:cNvSpPr/>
          <p:nvPr/>
        </p:nvSpPr>
        <p:spPr>
          <a:xfrm>
            <a:off x="1862254" y="681221"/>
            <a:ext cx="10329745" cy="27054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4E7F5F6-497C-467E-AC53-33EF885D8171}"/>
              </a:ext>
            </a:extLst>
          </p:cNvPr>
          <p:cNvSpPr/>
          <p:nvPr/>
        </p:nvSpPr>
        <p:spPr>
          <a:xfrm>
            <a:off x="2837496" y="1222175"/>
            <a:ext cx="9540358" cy="5676336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2"/>
                </a:solidFill>
              </a:rPr>
              <a:t>Small </a:t>
            </a:r>
            <a:r>
              <a:rPr lang="en-US" dirty="0">
                <a:solidFill>
                  <a:schemeClr val="accent5"/>
                </a:solidFill>
                <a:latin typeface="+mj-lt"/>
              </a:rPr>
              <a:t>Introduction</a:t>
            </a:r>
            <a:endParaRPr lang="en-US" dirty="0">
              <a:latin typeface="+mj-lt"/>
            </a:endParaRP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3AE1C741-3448-4362-994E-B416AEEC701C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l="11266" r="11266"/>
          <a:stretch>
            <a:fillRect/>
          </a:stretch>
        </p:blipFill>
        <p:spPr>
          <a:xfrm>
            <a:off x="0" y="3391382"/>
            <a:ext cx="5220182" cy="3507129"/>
          </a:xfrm>
        </p:spPr>
      </p:pic>
      <p:sp>
        <p:nvSpPr>
          <p:cNvPr id="4" name="TextBox 3"/>
          <p:cNvSpPr txBox="1"/>
          <p:nvPr/>
        </p:nvSpPr>
        <p:spPr>
          <a:xfrm>
            <a:off x="2476897" y="929789"/>
            <a:ext cx="7218432" cy="338554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ea typeface="Montserrat Light" charset="0"/>
                <a:cs typeface="Montserrat Light" charset="0"/>
              </a:rPr>
              <a:t>BUSINESS PLAN – </a:t>
            </a:r>
            <a:r>
              <a:rPr lang="en-US" sz="1600" dirty="0" err="1">
                <a:solidFill>
                  <a:schemeClr val="tx2"/>
                </a:solidFill>
                <a:ea typeface="Montserrat Light" charset="0"/>
                <a:cs typeface="Montserrat Light" charset="0"/>
              </a:rPr>
              <a:t>Vulcanix</a:t>
            </a:r>
            <a:r>
              <a:rPr lang="en-US" sz="1600" dirty="0">
                <a:solidFill>
                  <a:schemeClr val="tx2"/>
                </a:solidFill>
                <a:ea typeface="Montserrat Light" charset="0"/>
                <a:cs typeface="Montserrat Light" charset="0"/>
              </a:rPr>
              <a:t> – Professional seminar organizer</a:t>
            </a:r>
          </a:p>
        </p:txBody>
      </p:sp>
      <p:sp>
        <p:nvSpPr>
          <p:cNvPr id="5" name="Rectangle 4"/>
          <p:cNvSpPr/>
          <p:nvPr/>
        </p:nvSpPr>
        <p:spPr>
          <a:xfrm>
            <a:off x="-11151" y="1689903"/>
            <a:ext cx="12211291" cy="1701479"/>
          </a:xfrm>
          <a:prstGeom prst="rect">
            <a:avLst/>
          </a:prstGeom>
          <a:gradFill>
            <a:gsLst>
              <a:gs pos="100000">
                <a:schemeClr val="accent6"/>
              </a:gs>
              <a:gs pos="0">
                <a:schemeClr val="accent5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862254" y="2252838"/>
            <a:ext cx="7833075" cy="506164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FFFFFF"/>
                </a:solidFill>
                <a:latin typeface="+mj-lt"/>
                <a:ea typeface="Montserrat Light" charset="0"/>
                <a:cs typeface="Montserrat Light" charset="0"/>
              </a:rPr>
              <a:t>A major plague for companies : disengaged workers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1BC097-18C5-4A0E-A83F-DB16BDC28694}"/>
              </a:ext>
            </a:extLst>
          </p:cNvPr>
          <p:cNvSpPr/>
          <p:nvPr/>
        </p:nvSpPr>
        <p:spPr>
          <a:xfrm>
            <a:off x="-591015" y="3386664"/>
            <a:ext cx="13158439" cy="3741291"/>
          </a:xfrm>
          <a:prstGeom prst="rect">
            <a:avLst/>
          </a:prstGeom>
          <a:solidFill>
            <a:schemeClr val="tx1">
              <a:lumMod val="75000"/>
              <a:lumOff val="2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TextBox 12"/>
          <p:cNvSpPr txBox="1"/>
          <p:nvPr/>
        </p:nvSpPr>
        <p:spPr>
          <a:xfrm>
            <a:off x="6070726" y="4400064"/>
            <a:ext cx="5195697" cy="121796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2"/>
                </a:solidFill>
                <a:latin typeface="+mj-lt"/>
                <a:ea typeface="Montserrat Light" charset="0"/>
                <a:cs typeface="Montserrat Light" charset="0"/>
              </a:rPr>
              <a:t>Incentives : a well-settled Market still increasing</a:t>
            </a:r>
            <a:endParaRPr lang="en-US" sz="2000" b="1" dirty="0">
              <a:latin typeface="+mj-lt"/>
              <a:ea typeface="Montserrat Light" charset="0"/>
              <a:cs typeface="Montserrat Light" charset="0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000" b="1" dirty="0">
              <a:ea typeface="Montserrat Light" charset="0"/>
              <a:cs typeface="Montserrat Light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796406" y="1400537"/>
            <a:ext cx="54864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F414011A-8614-4E23-8287-D740F6F4A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3747" y="1781332"/>
            <a:ext cx="2998268" cy="299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48153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2" grpId="0" animBg="1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3022485" y="227814"/>
            <a:ext cx="6147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j-lt"/>
              </a:rPr>
              <a:t>Balance </a:t>
            </a:r>
            <a:r>
              <a:rPr lang="fr-FR" dirty="0" err="1">
                <a:latin typeface="+mj-lt"/>
              </a:rPr>
              <a:t>sheet</a:t>
            </a:r>
            <a:endParaRPr lang="fr-FR" dirty="0">
              <a:latin typeface="+mj-l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4A849E9-F26E-4F68-8E5E-C07FBA3B6D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2583" y="908158"/>
            <a:ext cx="9276717" cy="269864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A67147D-F214-4247-8AEC-29EA146DAB4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22486" y="3740013"/>
            <a:ext cx="9013734" cy="289017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D0B592DA-04F7-4899-A662-158D9A4CFC0B}"/>
              </a:ext>
            </a:extLst>
          </p:cNvPr>
          <p:cNvSpPr txBox="1"/>
          <p:nvPr/>
        </p:nvSpPr>
        <p:spPr>
          <a:xfrm>
            <a:off x="10087483" y="2072813"/>
            <a:ext cx="97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HIGH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1BFA4A4-6A1F-4F5F-8B25-36C4478DEEFB}"/>
              </a:ext>
            </a:extLst>
          </p:cNvPr>
          <p:cNvSpPr txBox="1"/>
          <p:nvPr/>
        </p:nvSpPr>
        <p:spPr>
          <a:xfrm>
            <a:off x="1794080" y="5000434"/>
            <a:ext cx="97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LOW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0B920BE-A6F0-4962-8445-E81518F2CAA1}"/>
              </a:ext>
            </a:extLst>
          </p:cNvPr>
          <p:cNvSpPr txBox="1"/>
          <p:nvPr/>
        </p:nvSpPr>
        <p:spPr>
          <a:xfrm>
            <a:off x="11763374" y="161103"/>
            <a:ext cx="3404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/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4248781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3022485" y="227814"/>
            <a:ext cx="6147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j-lt"/>
              </a:rPr>
              <a:t>Financial </a:t>
            </a:r>
            <a:r>
              <a:rPr lang="fr-FR" dirty="0" err="1">
                <a:latin typeface="+mj-lt"/>
              </a:rPr>
              <a:t>analysis</a:t>
            </a:r>
            <a:endParaRPr lang="fr-FR" dirty="0">
              <a:latin typeface="+mj-l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870B5B2-EE70-4DE8-B351-06C76F8074A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967" y="3848101"/>
            <a:ext cx="9717447" cy="226980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E4D9125-DA6D-4C24-BF92-6CD8F36375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2584" y="973001"/>
            <a:ext cx="9441816" cy="218974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82899FE-38E9-4727-B5A2-5196FF1351F4}"/>
              </a:ext>
            </a:extLst>
          </p:cNvPr>
          <p:cNvSpPr txBox="1"/>
          <p:nvPr/>
        </p:nvSpPr>
        <p:spPr>
          <a:xfrm>
            <a:off x="10022555" y="1883205"/>
            <a:ext cx="97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HIGH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EDB92AD-2591-443E-9213-E2EC7F566A3A}"/>
              </a:ext>
            </a:extLst>
          </p:cNvPr>
          <p:cNvSpPr txBox="1"/>
          <p:nvPr/>
        </p:nvSpPr>
        <p:spPr>
          <a:xfrm>
            <a:off x="1017952" y="4798339"/>
            <a:ext cx="97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LOW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56C9638-8A66-47F0-9B60-CAD3B6F98A52}"/>
              </a:ext>
            </a:extLst>
          </p:cNvPr>
          <p:cNvSpPr txBox="1"/>
          <p:nvPr/>
        </p:nvSpPr>
        <p:spPr>
          <a:xfrm>
            <a:off x="11763374" y="161103"/>
            <a:ext cx="3404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/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1385601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2"/>
                </a:solidFill>
              </a:rPr>
              <a:t>Presentation :</a:t>
            </a:r>
            <a:r>
              <a:rPr lang="en-US" b="0" dirty="0"/>
              <a:t> </a:t>
            </a:r>
            <a:r>
              <a:rPr lang="en-US" dirty="0">
                <a:solidFill>
                  <a:schemeClr val="accent5"/>
                </a:solidFill>
                <a:latin typeface="+mj-lt"/>
              </a:rPr>
              <a:t>Agenda</a:t>
            </a:r>
          </a:p>
        </p:txBody>
      </p:sp>
      <p:pic>
        <p:nvPicPr>
          <p:cNvPr id="11" name="Espace réservé pour une image  10">
            <a:extLst>
              <a:ext uri="{FF2B5EF4-FFF2-40B4-BE49-F238E27FC236}">
                <a16:creationId xmlns:a16="http://schemas.microsoft.com/office/drawing/2014/main" id="{EFBC401D-F271-4ED7-AB8E-D649041D95AD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l="16078" r="16078"/>
          <a:stretch>
            <a:fillRect/>
          </a:stretch>
        </p:blipFill>
        <p:spPr>
          <a:xfrm>
            <a:off x="-21705" y="-34724"/>
            <a:ext cx="7035963" cy="6892725"/>
          </a:xfrm>
        </p:spPr>
      </p:pic>
      <p:sp>
        <p:nvSpPr>
          <p:cNvPr id="9" name="Oval 8"/>
          <p:cNvSpPr/>
          <p:nvPr/>
        </p:nvSpPr>
        <p:spPr>
          <a:xfrm>
            <a:off x="5044091" y="1840372"/>
            <a:ext cx="907572" cy="9075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634927" y="2899804"/>
            <a:ext cx="907572" cy="9075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205390" y="3969422"/>
            <a:ext cx="907572" cy="90757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826787" y="5018665"/>
            <a:ext cx="907572" cy="90757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0" y="6440219"/>
            <a:ext cx="2539873" cy="335156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FFFF"/>
                </a:solidFill>
                <a:ea typeface="Montserrat Light" charset="0"/>
                <a:cs typeface="Montserrat Light" charset="0"/>
              </a:rPr>
              <a:t>Professional seminar organizer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23262" y="1915245"/>
            <a:ext cx="13251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+mj-lt"/>
                <a:ea typeface="Montserrat Light" charset="0"/>
                <a:cs typeface="Montserrat Light" charset="0"/>
              </a:rPr>
              <a:t>Market Analysis</a:t>
            </a:r>
            <a:endParaRPr lang="en-US" sz="1600" dirty="0">
              <a:solidFill>
                <a:schemeClr val="accent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91210" y="1841615"/>
            <a:ext cx="2832289" cy="69871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2"/>
                </a:solidFill>
                <a:ea typeface="Montserrat Light" charset="0"/>
                <a:cs typeface="Montserrat Light" charset="0"/>
              </a:rPr>
              <a:t>State of the current market : threats and opportunities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65128" y="2994525"/>
            <a:ext cx="13251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+mj-lt"/>
                <a:ea typeface="Montserrat Light" charset="0"/>
                <a:cs typeface="Montserrat Light" charset="0"/>
              </a:rPr>
              <a:t>Our service</a:t>
            </a:r>
            <a:endParaRPr lang="en-US" sz="1600" dirty="0">
              <a:solidFill>
                <a:schemeClr val="accent2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39392" y="2894911"/>
            <a:ext cx="3297629" cy="69871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2"/>
                </a:solidFill>
                <a:ea typeface="Montserrat Light" charset="0"/>
                <a:cs typeface="Montserrat Light" charset="0"/>
              </a:rPr>
              <a:t>An innovative way of teambuilding has to be implemented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344565" y="4191114"/>
            <a:ext cx="1759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  <a:latin typeface="+mj-lt"/>
                <a:ea typeface="Montserrat Light" charset="0"/>
                <a:cs typeface="Montserrat Light" charset="0"/>
              </a:rPr>
              <a:t>Strategy</a:t>
            </a:r>
            <a:endParaRPr lang="en-US" sz="1600" dirty="0">
              <a:solidFill>
                <a:schemeClr val="accent3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057964" y="3948207"/>
            <a:ext cx="2554040" cy="69871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2"/>
                </a:solidFill>
                <a:ea typeface="Montserrat Light" charset="0"/>
                <a:cs typeface="Montserrat Light" charset="0"/>
              </a:rPr>
              <a:t>How will we reach our objectives 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69844" y="5190880"/>
            <a:ext cx="13251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  <a:latin typeface="+mj-lt"/>
                <a:ea typeface="Montserrat Light" charset="0"/>
                <a:cs typeface="Montserrat Light" charset="0"/>
              </a:rPr>
              <a:t>Financial Plan</a:t>
            </a:r>
            <a:endParaRPr lang="en-US" sz="1600" dirty="0">
              <a:solidFill>
                <a:schemeClr val="accent4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190221" y="5133910"/>
            <a:ext cx="2303280" cy="69871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2"/>
                </a:solidFill>
                <a:ea typeface="Montserrat Light" charset="0"/>
                <a:cs typeface="Montserrat Light" charset="0"/>
              </a:rPr>
              <a:t>A strong potential and a bright future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796406" y="1122745"/>
            <a:ext cx="54864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68C3CD22-FAA4-4794-BEEE-8EA4CFCAF630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5056282" y="1852377"/>
            <a:ext cx="874740" cy="87474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2B5E6EF3-7F53-4CB8-8543-C91A231821B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5698646" y="2945520"/>
            <a:ext cx="794708" cy="794708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06D5E390-D138-466F-9A49-8CCAF7FAA8E3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6291079" y="4058173"/>
            <a:ext cx="717793" cy="717793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ACE77A49-2D1F-4956-B3A1-A73C97A47B82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6799488" y="5060894"/>
            <a:ext cx="937640" cy="93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884118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  <p:bldP spid="20" grpId="0"/>
      <p:bldP spid="21" grpId="0"/>
      <p:bldP spid="22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2E7389A8-A6B0-48E3-ADFA-629EA17F40AE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8143" b="8143"/>
          <a:stretch>
            <a:fillRect/>
          </a:stretch>
        </p:blipFill>
        <p:spPr>
          <a:xfrm>
            <a:off x="-53975" y="0"/>
            <a:ext cx="12292013" cy="68580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8205DF-0509-4846-8747-11A6889DD7A7}"/>
              </a:ext>
            </a:extLst>
          </p:cNvPr>
          <p:cNvSpPr/>
          <p:nvPr/>
        </p:nvSpPr>
        <p:spPr>
          <a:xfrm>
            <a:off x="-170688" y="-97536"/>
            <a:ext cx="12582144" cy="6955537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Freeform 41"/>
          <p:cNvSpPr/>
          <p:nvPr/>
        </p:nvSpPr>
        <p:spPr>
          <a:xfrm>
            <a:off x="-38100" y="0"/>
            <a:ext cx="12292314" cy="6858001"/>
          </a:xfrm>
          <a:custGeom>
            <a:avLst/>
            <a:gdLst>
              <a:gd name="connsiteX0" fmla="*/ 10763081 w 12292314"/>
              <a:gd name="connsiteY0" fmla="*/ 0 h 6858001"/>
              <a:gd name="connsiteX1" fmla="*/ 12292314 w 12292314"/>
              <a:gd name="connsiteY1" fmla="*/ 0 h 6858001"/>
              <a:gd name="connsiteX2" fmla="*/ 12292314 w 12292314"/>
              <a:gd name="connsiteY2" fmla="*/ 2807746 h 6858001"/>
              <a:gd name="connsiteX3" fmla="*/ 12208634 w 12292314"/>
              <a:gd name="connsiteY3" fmla="*/ 3102427 h 6858001"/>
              <a:gd name="connsiteX4" fmla="*/ 9524061 w 12292314"/>
              <a:gd name="connsiteY4" fmla="*/ 6708547 h 6858001"/>
              <a:gd name="connsiteX5" fmla="*/ 9290937 w 12292314"/>
              <a:gd name="connsiteY5" fmla="*/ 6858000 h 6858001"/>
              <a:gd name="connsiteX6" fmla="*/ 2191871 w 12292314"/>
              <a:gd name="connsiteY6" fmla="*/ 6858000 h 6858001"/>
              <a:gd name="connsiteX7" fmla="*/ 2175237 w 12292314"/>
              <a:gd name="connsiteY7" fmla="*/ 6858000 h 6858001"/>
              <a:gd name="connsiteX8" fmla="*/ 2169705 w 12292314"/>
              <a:gd name="connsiteY8" fmla="*/ 6854454 h 6858001"/>
              <a:gd name="connsiteX9" fmla="*/ 2169704 w 12292314"/>
              <a:gd name="connsiteY9" fmla="*/ 6854454 h 6858001"/>
              <a:gd name="connsiteX10" fmla="*/ 2175238 w 12292314"/>
              <a:gd name="connsiteY10" fmla="*/ 6858001 h 6858001"/>
              <a:gd name="connsiteX11" fmla="*/ 1 w 12292314"/>
              <a:gd name="connsiteY11" fmla="*/ 6858001 h 6858001"/>
              <a:gd name="connsiteX12" fmla="*/ 1 w 12292314"/>
              <a:gd name="connsiteY12" fmla="*/ 4704467 h 6858001"/>
              <a:gd name="connsiteX13" fmla="*/ 0 w 12292314"/>
              <a:gd name="connsiteY13" fmla="*/ 4704465 h 6858001"/>
              <a:gd name="connsiteX14" fmla="*/ 0 w 12292314"/>
              <a:gd name="connsiteY14" fmla="*/ 3456933 h 6858001"/>
              <a:gd name="connsiteX15" fmla="*/ 160288 w 12292314"/>
              <a:gd name="connsiteY15" fmla="*/ 3493927 h 6858001"/>
              <a:gd name="connsiteX16" fmla="*/ 2420471 w 12292314"/>
              <a:gd name="connsiteY16" fmla="*/ 3721773 h 6858001"/>
              <a:gd name="connsiteX17" fmla="*/ 10721904 w 12292314"/>
              <a:gd name="connsiteY17" fmla="*/ 4753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292314" h="6858001">
                <a:moveTo>
                  <a:pt x="10763081" y="0"/>
                </a:moveTo>
                <a:lnTo>
                  <a:pt x="12292314" y="0"/>
                </a:lnTo>
                <a:lnTo>
                  <a:pt x="12292314" y="2807746"/>
                </a:lnTo>
                <a:lnTo>
                  <a:pt x="12208634" y="3102427"/>
                </a:lnTo>
                <a:cubicBezTo>
                  <a:pt x="11746379" y="4588624"/>
                  <a:pt x="10786576" y="5855609"/>
                  <a:pt x="9524061" y="6708547"/>
                </a:cubicBezTo>
                <a:lnTo>
                  <a:pt x="9290937" y="6858000"/>
                </a:lnTo>
                <a:lnTo>
                  <a:pt x="2191871" y="6858000"/>
                </a:lnTo>
                <a:lnTo>
                  <a:pt x="2175237" y="6858000"/>
                </a:lnTo>
                <a:lnTo>
                  <a:pt x="2169705" y="6854454"/>
                </a:lnTo>
                <a:lnTo>
                  <a:pt x="2169704" y="6854454"/>
                </a:lnTo>
                <a:lnTo>
                  <a:pt x="2175238" y="6858001"/>
                </a:lnTo>
                <a:lnTo>
                  <a:pt x="1" y="6858001"/>
                </a:lnTo>
                <a:lnTo>
                  <a:pt x="1" y="4704467"/>
                </a:lnTo>
                <a:lnTo>
                  <a:pt x="0" y="4704465"/>
                </a:lnTo>
                <a:lnTo>
                  <a:pt x="0" y="3456933"/>
                </a:lnTo>
                <a:lnTo>
                  <a:pt x="160288" y="3493927"/>
                </a:lnTo>
                <a:cubicBezTo>
                  <a:pt x="890348" y="3643319"/>
                  <a:pt x="1646247" y="3721773"/>
                  <a:pt x="2420471" y="3721773"/>
                </a:cubicBezTo>
                <a:cubicBezTo>
                  <a:pt x="5710922" y="3721773"/>
                  <a:pt x="8670396" y="2304697"/>
                  <a:pt x="10721904" y="47536"/>
                </a:cubicBezTo>
                <a:close/>
              </a:path>
            </a:pathLst>
          </a:custGeom>
          <a:gradFill>
            <a:gsLst>
              <a:gs pos="14000">
                <a:schemeClr val="accent2">
                  <a:alpha val="89000"/>
                </a:schemeClr>
              </a:gs>
              <a:gs pos="66000">
                <a:schemeClr val="accent1">
                  <a:alpha val="9000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34766" y="4959492"/>
            <a:ext cx="3345083" cy="1097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en-US" sz="4500" b="1" spc="-300" dirty="0">
                <a:solidFill>
                  <a:srgbClr val="FFFFFF"/>
                </a:solidFill>
                <a:latin typeface="+mj-lt"/>
              </a:rPr>
              <a:t>Market Analysis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68584" y="4981180"/>
            <a:ext cx="4219916" cy="870688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i="1" dirty="0">
                <a:solidFill>
                  <a:srgbClr val="FFFFFF"/>
                </a:solidFill>
                <a:latin typeface="Century Gothic" panose="020B0502020202020204" pitchFamily="34" charset="0"/>
                <a:ea typeface="DengXian Light" panose="020B0503020204020204" pitchFamily="2" charset="-122"/>
                <a:cs typeface="Montserrat Light" charset="0"/>
              </a:rPr>
              <a:t>State of the current market :</a:t>
            </a:r>
          </a:p>
          <a:p>
            <a:pPr>
              <a:lnSpc>
                <a:spcPct val="150000"/>
              </a:lnSpc>
            </a:pPr>
            <a:r>
              <a:rPr lang="en-US" i="1" dirty="0">
                <a:solidFill>
                  <a:srgbClr val="FFFFFF"/>
                </a:solidFill>
                <a:latin typeface="Century Gothic" panose="020B0502020202020204" pitchFamily="34" charset="0"/>
                <a:ea typeface="DengXian Light" panose="020B0503020204020204" pitchFamily="2" charset="-122"/>
                <a:cs typeface="Montserrat Light" charset="0"/>
              </a:rPr>
              <a:t>Opportunities and threats</a:t>
            </a:r>
          </a:p>
        </p:txBody>
      </p:sp>
      <p:sp>
        <p:nvSpPr>
          <p:cNvPr id="43" name="Oval 42"/>
          <p:cNvSpPr/>
          <p:nvPr/>
        </p:nvSpPr>
        <p:spPr>
          <a:xfrm>
            <a:off x="9431109" y="3913095"/>
            <a:ext cx="2415750" cy="241574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044862F-E92B-4B1A-83E2-E1E033B1F98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419" y="4606920"/>
            <a:ext cx="1763125" cy="1245333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8C3CD22-FAA4-4794-BEEE-8EA4CFCAF630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763682" y="4741058"/>
            <a:ext cx="1382184" cy="138218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4040286F-2BBF-4F39-A912-BA2CE31B0756}"/>
              </a:ext>
            </a:extLst>
          </p:cNvPr>
          <p:cNvSpPr txBox="1"/>
          <p:nvPr/>
        </p:nvSpPr>
        <p:spPr>
          <a:xfrm>
            <a:off x="11763374" y="161103"/>
            <a:ext cx="1690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>
                <a:solidFill>
                  <a:schemeClr val="bg1"/>
                </a:solidFill>
              </a:rPr>
              <a:t>5</a:t>
            </a:r>
            <a:endParaRPr lang="fr-F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61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5" grpId="0"/>
      <p:bldP spid="7" grpId="0"/>
      <p:bldP spid="4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5C911893-CB8E-41C0-99DD-F9E8E526B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03852"/>
            <a:ext cx="3504524" cy="1971295"/>
          </a:xfrm>
          <a:prstGeom prst="rect">
            <a:avLst/>
          </a:prstGeom>
          <a:ln>
            <a:noFill/>
          </a:ln>
          <a:effectLst>
            <a:outerShdw blurRad="292100" dist="139700" dir="1974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F774C436-F776-43D1-9D58-02DDD70103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375"/>
          <a:stretch/>
        </p:blipFill>
        <p:spPr>
          <a:xfrm>
            <a:off x="-4662" y="1100445"/>
            <a:ext cx="3819508" cy="2021440"/>
          </a:xfrm>
          <a:prstGeom prst="rect">
            <a:avLst/>
          </a:prstGeom>
          <a:ln>
            <a:noFill/>
          </a:ln>
          <a:effectLst>
            <a:outerShdw blurRad="292100" dist="139700" dir="2520000" algn="tl" rotWithShape="0">
              <a:srgbClr val="333333">
                <a:alpha val="61000"/>
              </a:srgbClr>
            </a:outerShdw>
          </a:effectLst>
        </p:spPr>
      </p:pic>
      <p:sp>
        <p:nvSpPr>
          <p:cNvPr id="62" name="Ellipse 61">
            <a:extLst>
              <a:ext uri="{FF2B5EF4-FFF2-40B4-BE49-F238E27FC236}">
                <a16:creationId xmlns:a16="http://schemas.microsoft.com/office/drawing/2014/main" id="{14A71C02-666A-430F-8E87-9A2A7989C338}"/>
              </a:ext>
            </a:extLst>
          </p:cNvPr>
          <p:cNvSpPr/>
          <p:nvPr/>
        </p:nvSpPr>
        <p:spPr>
          <a:xfrm>
            <a:off x="3283423" y="3395462"/>
            <a:ext cx="3177099" cy="315698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844922C-D88F-4F41-9641-022B17D0A0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8680" y="4389120"/>
            <a:ext cx="3703320" cy="2468880"/>
          </a:xfrm>
          <a:prstGeom prst="rect">
            <a:avLst/>
          </a:prstGeom>
          <a:ln>
            <a:noFill/>
          </a:ln>
          <a:effectLst>
            <a:outerShdw blurRad="292100" dist="139700" dir="1236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2"/>
                </a:solidFill>
              </a:rPr>
              <a:t>Market </a:t>
            </a:r>
            <a:r>
              <a:rPr lang="en-US" dirty="0">
                <a:solidFill>
                  <a:schemeClr val="accent5"/>
                </a:solidFill>
                <a:latin typeface="+mj-lt"/>
              </a:rPr>
              <a:t>Analysis</a:t>
            </a:r>
            <a:endParaRPr lang="en-US" dirty="0"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796406" y="1100309"/>
            <a:ext cx="54864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22E2A3-F54E-4BED-A10B-F7C011937166}"/>
              </a:ext>
            </a:extLst>
          </p:cNvPr>
          <p:cNvSpPr/>
          <p:nvPr/>
        </p:nvSpPr>
        <p:spPr>
          <a:xfrm>
            <a:off x="5675548" y="3301443"/>
            <a:ext cx="3259506" cy="3245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5" name="Diagramme 14">
            <a:extLst>
              <a:ext uri="{FF2B5EF4-FFF2-40B4-BE49-F238E27FC236}">
                <a16:creationId xmlns:a16="http://schemas.microsoft.com/office/drawing/2014/main" id="{7CDEE0EA-6F2B-45AA-B380-CFD6D1F9FE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653583"/>
              </p:ext>
            </p:extLst>
          </p:nvPr>
        </p:nvGraphicFramePr>
        <p:xfrm>
          <a:off x="2942304" y="1315701"/>
          <a:ext cx="6209855" cy="5333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8" name="Image 7">
            <a:extLst>
              <a:ext uri="{FF2B5EF4-FFF2-40B4-BE49-F238E27FC236}">
                <a16:creationId xmlns:a16="http://schemas.microsoft.com/office/drawing/2014/main" id="{FFFBEA7B-5CF6-43BC-A58B-7C6516202E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6756" y="1047594"/>
            <a:ext cx="3837094" cy="1705375"/>
          </a:xfrm>
          <a:prstGeom prst="rect">
            <a:avLst/>
          </a:prstGeom>
          <a:ln>
            <a:noFill/>
          </a:ln>
          <a:effectLst>
            <a:outerShdw blurRad="292100" dist="139700" dir="738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9FB2D62B-9A3F-48BA-B66D-78275CD363A0}"/>
              </a:ext>
            </a:extLst>
          </p:cNvPr>
          <p:cNvCxnSpPr>
            <a:cxnSpLocks/>
          </p:cNvCxnSpPr>
          <p:nvPr/>
        </p:nvCxnSpPr>
        <p:spPr>
          <a:xfrm flipH="1">
            <a:off x="7802880" y="3998976"/>
            <a:ext cx="2459396" cy="0"/>
          </a:xfrm>
          <a:prstGeom prst="straightConnector1">
            <a:avLst/>
          </a:prstGeom>
          <a:ln w="41275" cap="sq">
            <a:solidFill>
              <a:schemeClr val="accent3"/>
            </a:solidFill>
            <a:round/>
            <a:headEnd type="none"/>
            <a:tailEnd type="oval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9" name="Ellipse 38">
            <a:extLst>
              <a:ext uri="{FF2B5EF4-FFF2-40B4-BE49-F238E27FC236}">
                <a16:creationId xmlns:a16="http://schemas.microsoft.com/office/drawing/2014/main" id="{861A8AD2-49D8-4D82-8576-D2D4FE462352}"/>
              </a:ext>
            </a:extLst>
          </p:cNvPr>
          <p:cNvSpPr/>
          <p:nvPr/>
        </p:nvSpPr>
        <p:spPr>
          <a:xfrm>
            <a:off x="10667185" y="4771481"/>
            <a:ext cx="265091" cy="265091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713C490D-D1D8-496A-AE5F-99450B821039}"/>
              </a:ext>
            </a:extLst>
          </p:cNvPr>
          <p:cNvCxnSpPr>
            <a:cxnSpLocks/>
          </p:cNvCxnSpPr>
          <p:nvPr/>
        </p:nvCxnSpPr>
        <p:spPr>
          <a:xfrm>
            <a:off x="10277475" y="4010026"/>
            <a:ext cx="522256" cy="893826"/>
          </a:xfrm>
          <a:prstGeom prst="straightConnector1">
            <a:avLst/>
          </a:prstGeom>
          <a:ln w="41275" cap="sq">
            <a:solidFill>
              <a:schemeClr val="accent3"/>
            </a:solidFill>
            <a:round/>
            <a:headEnd type="none"/>
            <a:tailEnd type="oval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B574D838-8472-40FA-A6A8-30B2B9D852AA}"/>
              </a:ext>
            </a:extLst>
          </p:cNvPr>
          <p:cNvCxnSpPr>
            <a:cxnSpLocks/>
          </p:cNvCxnSpPr>
          <p:nvPr/>
        </p:nvCxnSpPr>
        <p:spPr>
          <a:xfrm flipH="1">
            <a:off x="6895465" y="2997062"/>
            <a:ext cx="2459396" cy="0"/>
          </a:xfrm>
          <a:prstGeom prst="straightConnector1">
            <a:avLst/>
          </a:prstGeom>
          <a:ln w="41275" cap="sq">
            <a:solidFill>
              <a:schemeClr val="accent3"/>
            </a:solidFill>
            <a:round/>
            <a:headEnd type="none"/>
            <a:tailEnd type="oval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8" name="Ellipse 37">
            <a:extLst>
              <a:ext uri="{FF2B5EF4-FFF2-40B4-BE49-F238E27FC236}">
                <a16:creationId xmlns:a16="http://schemas.microsoft.com/office/drawing/2014/main" id="{C354AC31-05D5-4188-8B32-17D2B7339002}"/>
              </a:ext>
            </a:extLst>
          </p:cNvPr>
          <p:cNvSpPr/>
          <p:nvPr/>
        </p:nvSpPr>
        <p:spPr>
          <a:xfrm>
            <a:off x="9763739" y="2227982"/>
            <a:ext cx="265091" cy="265091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2AC9D8D2-71E0-4C26-B116-440905661051}"/>
              </a:ext>
            </a:extLst>
          </p:cNvPr>
          <p:cNvCxnSpPr>
            <a:cxnSpLocks/>
          </p:cNvCxnSpPr>
          <p:nvPr/>
        </p:nvCxnSpPr>
        <p:spPr>
          <a:xfrm flipV="1">
            <a:off x="9376410" y="2362264"/>
            <a:ext cx="522256" cy="622941"/>
          </a:xfrm>
          <a:prstGeom prst="straightConnector1">
            <a:avLst/>
          </a:prstGeom>
          <a:ln w="41275" cap="sq">
            <a:solidFill>
              <a:schemeClr val="accent3"/>
            </a:solidFill>
            <a:round/>
            <a:headEnd type="none"/>
            <a:tailEnd type="oval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6" name="Ellipse 35">
            <a:extLst>
              <a:ext uri="{FF2B5EF4-FFF2-40B4-BE49-F238E27FC236}">
                <a16:creationId xmlns:a16="http://schemas.microsoft.com/office/drawing/2014/main" id="{1EB0D685-9B5E-451E-BCB8-C530A27BB1CE}"/>
              </a:ext>
            </a:extLst>
          </p:cNvPr>
          <p:cNvSpPr/>
          <p:nvPr/>
        </p:nvSpPr>
        <p:spPr>
          <a:xfrm>
            <a:off x="2607421" y="5979778"/>
            <a:ext cx="265091" cy="26509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EBBFAA23-D6A6-465D-97A2-565E43543527}"/>
              </a:ext>
            </a:extLst>
          </p:cNvPr>
          <p:cNvCxnSpPr>
            <a:cxnSpLocks/>
          </p:cNvCxnSpPr>
          <p:nvPr/>
        </p:nvCxnSpPr>
        <p:spPr>
          <a:xfrm flipH="1">
            <a:off x="2745001" y="6109672"/>
            <a:ext cx="1947649" cy="0"/>
          </a:xfrm>
          <a:prstGeom prst="straightConnector1">
            <a:avLst/>
          </a:prstGeom>
          <a:ln w="41275" cap="sq">
            <a:solidFill>
              <a:schemeClr val="accent3"/>
            </a:solidFill>
            <a:round/>
            <a:headEnd type="oval"/>
            <a:tailEnd type="oval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5EDF4F36-A5D9-45F4-8254-A9F0B0176083}"/>
              </a:ext>
            </a:extLst>
          </p:cNvPr>
          <p:cNvCxnSpPr>
            <a:cxnSpLocks/>
          </p:cNvCxnSpPr>
          <p:nvPr/>
        </p:nvCxnSpPr>
        <p:spPr>
          <a:xfrm flipH="1" flipV="1">
            <a:off x="2533601" y="4246774"/>
            <a:ext cx="3487851" cy="35921"/>
          </a:xfrm>
          <a:prstGeom prst="straightConnector1">
            <a:avLst/>
          </a:prstGeom>
          <a:ln w="41275" cap="sq">
            <a:solidFill>
              <a:srgbClr val="F6A52E"/>
            </a:solidFill>
            <a:round/>
            <a:headEnd type="oval"/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1" name="Ellipse 40">
            <a:extLst>
              <a:ext uri="{FF2B5EF4-FFF2-40B4-BE49-F238E27FC236}">
                <a16:creationId xmlns:a16="http://schemas.microsoft.com/office/drawing/2014/main" id="{AB290B1D-909A-4EC3-BA88-2E8DF342E89E}"/>
              </a:ext>
            </a:extLst>
          </p:cNvPr>
          <p:cNvSpPr/>
          <p:nvPr/>
        </p:nvSpPr>
        <p:spPr>
          <a:xfrm>
            <a:off x="1286001" y="2726464"/>
            <a:ext cx="265091" cy="265091"/>
          </a:xfrm>
          <a:prstGeom prst="ellipse">
            <a:avLst/>
          </a:prstGeom>
          <a:noFill/>
          <a:ln w="38100">
            <a:solidFill>
              <a:srgbClr val="F6A52E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AFB05D78-B14D-4B31-A52B-BF07755425F4}"/>
              </a:ext>
            </a:extLst>
          </p:cNvPr>
          <p:cNvCxnSpPr>
            <a:cxnSpLocks/>
          </p:cNvCxnSpPr>
          <p:nvPr/>
        </p:nvCxnSpPr>
        <p:spPr>
          <a:xfrm flipH="1" flipV="1">
            <a:off x="1421103" y="2862978"/>
            <a:ext cx="1095838" cy="1375247"/>
          </a:xfrm>
          <a:prstGeom prst="straightConnector1">
            <a:avLst/>
          </a:prstGeom>
          <a:ln w="41275" cap="sq">
            <a:solidFill>
              <a:srgbClr val="F6A52E"/>
            </a:solidFill>
            <a:round/>
            <a:headEnd type="none"/>
            <a:tailEnd type="oval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11300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9E9D8289-D075-4A15-B996-CF34C7492C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graphicEl>
                                              <a:dgm id="{9E9D8289-D075-4A15-B996-CF34C7492C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94E5147-7639-407D-B1AC-3188C51431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>
                                            <p:graphicEl>
                                              <a:dgm id="{C94E5147-7639-407D-B1AC-3188C51431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A7272A30-214F-44DE-BB00-8A0BFDD4D4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>
                                            <p:graphicEl>
                                              <a:dgm id="{A7272A30-214F-44DE-BB00-8A0BFDD4D4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 uiExpand="1">
        <p:bldSub>
          <a:bldDgm bld="one"/>
        </p:bldSub>
      </p:bldGraphic>
      <p:bldP spid="39" grpId="0" uiExpand="1" animBg="1"/>
      <p:bldP spid="38" grpId="0" uiExpand="1" animBg="1"/>
      <p:bldP spid="36" grpId="0" animBg="1"/>
      <p:bldP spid="4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2"/>
                </a:solidFill>
                <a:latin typeface="+mj-lt"/>
              </a:rPr>
              <a:t>Market</a:t>
            </a:r>
            <a:r>
              <a:rPr lang="en-US" b="0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accent5"/>
                </a:solidFill>
              </a:rPr>
              <a:t>Analysis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476897" y="929789"/>
            <a:ext cx="7218432" cy="338554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ea typeface="Montserrat Light" charset="0"/>
                <a:cs typeface="Montserrat Light" charset="0"/>
              </a:rPr>
              <a:t>External analysis (1)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796406" y="1290809"/>
            <a:ext cx="54864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0E454E7-6AE6-4995-AB39-34434883C73B}"/>
              </a:ext>
            </a:extLst>
          </p:cNvPr>
          <p:cNvGrpSpPr/>
          <p:nvPr/>
        </p:nvGrpSpPr>
        <p:grpSpPr>
          <a:xfrm>
            <a:off x="544045" y="1796952"/>
            <a:ext cx="3715985" cy="1847490"/>
            <a:chOff x="2026153" y="2532691"/>
            <a:chExt cx="3144483" cy="140120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939E3CF-19D6-4F8C-80F0-D8E25B0C3C21}"/>
                </a:ext>
              </a:extLst>
            </p:cNvPr>
            <p:cNvSpPr/>
            <p:nvPr/>
          </p:nvSpPr>
          <p:spPr>
            <a:xfrm>
              <a:off x="2026153" y="2532691"/>
              <a:ext cx="3144483" cy="1401203"/>
            </a:xfrm>
            <a:prstGeom prst="rect">
              <a:avLst/>
            </a:prstGeom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22F1B90-7207-43DD-8970-3392629CAF96}"/>
                </a:ext>
              </a:extLst>
            </p:cNvPr>
            <p:cNvSpPr/>
            <p:nvPr/>
          </p:nvSpPr>
          <p:spPr>
            <a:xfrm>
              <a:off x="2190797" y="2993036"/>
              <a:ext cx="2815194" cy="40345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>
                      <a:lumMod val="95000"/>
                    </a:schemeClr>
                  </a:solidFill>
                  <a:latin typeface="Adobe Kaiti Std R" panose="02020400000000000000" pitchFamily="18" charset="-128"/>
                  <a:ea typeface="Adobe Kaiti Std R" panose="02020400000000000000" pitchFamily="18" charset="-128"/>
                </a:rPr>
                <a:t>€2.2 BILLION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19DF59AE-2572-490D-AFF9-8A06466E98B7}"/>
              </a:ext>
            </a:extLst>
          </p:cNvPr>
          <p:cNvSpPr txBox="1"/>
          <p:nvPr/>
        </p:nvSpPr>
        <p:spPr>
          <a:xfrm>
            <a:off x="4260030" y="2418690"/>
            <a:ext cx="8521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rgbClr val="FFC000"/>
                </a:solidFill>
                <a:latin typeface="+mj-lt"/>
              </a:rPr>
              <a:t>Seminars </a:t>
            </a:r>
            <a:r>
              <a:rPr lang="fr-FR" sz="2800" dirty="0" err="1">
                <a:solidFill>
                  <a:srgbClr val="FFC000"/>
                </a:solidFill>
                <a:latin typeface="+mj-lt"/>
              </a:rPr>
              <a:t>Market</a:t>
            </a:r>
            <a:r>
              <a:rPr lang="fr-FR" sz="2800" dirty="0">
                <a:solidFill>
                  <a:srgbClr val="FFC000"/>
                </a:solidFill>
                <a:latin typeface="+mj-lt"/>
              </a:rPr>
              <a:t> </a:t>
            </a:r>
            <a:r>
              <a:rPr lang="fr-FR" sz="2800" dirty="0" err="1">
                <a:solidFill>
                  <a:srgbClr val="FFC000"/>
                </a:solidFill>
                <a:latin typeface="+mj-lt"/>
              </a:rPr>
              <a:t>Potential</a:t>
            </a:r>
            <a:endParaRPr lang="fr-FR" sz="2800" dirty="0">
              <a:solidFill>
                <a:srgbClr val="FFC000"/>
              </a:solidFill>
              <a:latin typeface="+mj-lt"/>
            </a:endParaRPr>
          </a:p>
          <a:p>
            <a:pPr algn="ctr"/>
            <a:r>
              <a:rPr lang="fr-FR" sz="2800" dirty="0">
                <a:solidFill>
                  <a:srgbClr val="C00000"/>
                </a:solidFill>
                <a:latin typeface="+mj-lt"/>
              </a:rPr>
              <a:t>in France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683B7427-4B65-4175-BF60-152EF08B104F}"/>
              </a:ext>
            </a:extLst>
          </p:cNvPr>
          <p:cNvGrpSpPr/>
          <p:nvPr/>
        </p:nvGrpSpPr>
        <p:grpSpPr>
          <a:xfrm>
            <a:off x="7443160" y="4210479"/>
            <a:ext cx="3715985" cy="1847490"/>
            <a:chOff x="2026153" y="2532691"/>
            <a:chExt cx="3144483" cy="140120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3BACD06-937E-4E82-A2E6-1CC546946A3D}"/>
                </a:ext>
              </a:extLst>
            </p:cNvPr>
            <p:cNvSpPr/>
            <p:nvPr/>
          </p:nvSpPr>
          <p:spPr>
            <a:xfrm>
              <a:off x="2026153" y="2532691"/>
              <a:ext cx="3144483" cy="1401203"/>
            </a:xfrm>
            <a:prstGeom prst="rect">
              <a:avLst/>
            </a:prstGeom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8F9D25C-3DF6-4A98-B67F-9537CAE794C0}"/>
                </a:ext>
              </a:extLst>
            </p:cNvPr>
            <p:cNvSpPr/>
            <p:nvPr/>
          </p:nvSpPr>
          <p:spPr>
            <a:xfrm>
              <a:off x="2190797" y="2964140"/>
              <a:ext cx="2815194" cy="536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>
                      <a:lumMod val="95000"/>
                    </a:schemeClr>
                  </a:solidFill>
                  <a:latin typeface="Adobe Kaiti Std R" panose="02020400000000000000" pitchFamily="18" charset="-128"/>
                  <a:ea typeface="Adobe Kaiti Std R" panose="02020400000000000000" pitchFamily="18" charset="-128"/>
                </a:rPr>
                <a:t>+1,3% - 2016</a:t>
              </a: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309288D5-3DC0-42ED-A991-C8D1A3CB918F}"/>
              </a:ext>
            </a:extLst>
          </p:cNvPr>
          <p:cNvSpPr txBox="1"/>
          <p:nvPr/>
        </p:nvSpPr>
        <p:spPr>
          <a:xfrm>
            <a:off x="544045" y="4876984"/>
            <a:ext cx="6526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FFC000"/>
                </a:solidFill>
                <a:latin typeface="+mj-lt"/>
              </a:rPr>
              <a:t>Team Building </a:t>
            </a:r>
            <a:r>
              <a:rPr lang="fr-FR" sz="2800" dirty="0" err="1">
                <a:solidFill>
                  <a:srgbClr val="FFC000"/>
                </a:solidFill>
                <a:latin typeface="+mj-lt"/>
              </a:rPr>
              <a:t>Market</a:t>
            </a:r>
            <a:r>
              <a:rPr lang="fr-FR" sz="2800" dirty="0">
                <a:solidFill>
                  <a:srgbClr val="FFC000"/>
                </a:solidFill>
                <a:latin typeface="+mj-lt"/>
              </a:rPr>
              <a:t> </a:t>
            </a:r>
            <a:r>
              <a:rPr lang="fr-FR" sz="2800" dirty="0" err="1">
                <a:solidFill>
                  <a:srgbClr val="C00000"/>
                </a:solidFill>
                <a:latin typeface="+mj-lt"/>
              </a:rPr>
              <a:t>Growth</a:t>
            </a:r>
            <a:endParaRPr lang="fr-FR" sz="2800" dirty="0">
              <a:solidFill>
                <a:srgbClr val="C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009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2"/>
                </a:solidFill>
                <a:latin typeface="+mj-lt"/>
              </a:rPr>
              <a:t>SWOT</a:t>
            </a:r>
            <a:r>
              <a:rPr lang="en-US" b="0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accent5"/>
                </a:solidFill>
              </a:rPr>
              <a:t>Analysis</a:t>
            </a:r>
            <a:endParaRPr lang="en-US" dirty="0"/>
          </a:p>
        </p:txBody>
      </p:sp>
      <p:sp>
        <p:nvSpPr>
          <p:cNvPr id="4" name="Teardrop 3"/>
          <p:cNvSpPr/>
          <p:nvPr/>
        </p:nvSpPr>
        <p:spPr>
          <a:xfrm>
            <a:off x="4657452" y="3798971"/>
            <a:ext cx="1362682" cy="1362683"/>
          </a:xfrm>
          <a:prstGeom prst="teardrop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5" name="Teardrop 4"/>
          <p:cNvSpPr/>
          <p:nvPr/>
        </p:nvSpPr>
        <p:spPr>
          <a:xfrm rot="16200000">
            <a:off x="6101918" y="3798972"/>
            <a:ext cx="1171625" cy="1171624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8" name="TextBox 7"/>
          <p:cNvSpPr txBox="1"/>
          <p:nvPr/>
        </p:nvSpPr>
        <p:spPr>
          <a:xfrm>
            <a:off x="6249987" y="3798971"/>
            <a:ext cx="8809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n w="19050">
                  <a:noFill/>
                </a:ln>
                <a:solidFill>
                  <a:srgbClr val="FEFEFE"/>
                </a:solidFill>
                <a:latin typeface="FontAwesome" charset="0"/>
                <a:ea typeface="FontAwesome" charset="0"/>
                <a:cs typeface="FontAwesome" charset="0"/>
              </a:rPr>
              <a:t>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3627" y="2755663"/>
            <a:ext cx="9950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19050">
                  <a:noFill/>
                </a:ln>
                <a:solidFill>
                  <a:srgbClr val="FEFEFE"/>
                </a:solidFill>
                <a:latin typeface="FontAwesome" charset="0"/>
                <a:ea typeface="FontAwesome" charset="0"/>
                <a:cs typeface="FontAwesome" charset="0"/>
              </a:rPr>
              <a:t>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62183" y="3695916"/>
            <a:ext cx="8809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ln w="19050">
                  <a:noFill/>
                </a:ln>
                <a:solidFill>
                  <a:srgbClr val="FEFEFE"/>
                </a:solidFill>
                <a:latin typeface="FontAwesome" charset="0"/>
                <a:ea typeface="FontAwesome" charset="0"/>
                <a:cs typeface="FontAwesome" charset="0"/>
              </a:rPr>
              <a:t>O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405466" y="2639082"/>
            <a:ext cx="67999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dirty="0">
                <a:solidFill>
                  <a:srgbClr val="FEFEFE"/>
                </a:solidFill>
                <a:latin typeface="FontAwesome" charset="0"/>
              </a:rPr>
              <a:t></a:t>
            </a:r>
            <a:endParaRPr lang="en-US" sz="8000" dirty="0">
              <a:solidFill>
                <a:srgbClr val="FEFEFE"/>
              </a:solidFill>
            </a:endParaRP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 flipH="1">
            <a:off x="7855664" y="4696628"/>
            <a:ext cx="1" cy="766229"/>
          </a:xfrm>
          <a:prstGeom prst="line">
            <a:avLst/>
          </a:prstGeom>
          <a:ln w="12700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</p:cNvCxnSpPr>
          <p:nvPr/>
        </p:nvCxnSpPr>
        <p:spPr>
          <a:xfrm flipH="1">
            <a:off x="4092990" y="4607055"/>
            <a:ext cx="2" cy="1014792"/>
          </a:xfrm>
          <a:prstGeom prst="line">
            <a:avLst/>
          </a:prstGeom>
          <a:ln w="12700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724733" y="4312596"/>
            <a:ext cx="2581357" cy="382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4000" b="1" dirty="0">
                <a:solidFill>
                  <a:schemeClr val="accent3"/>
                </a:solidFill>
                <a:ea typeface="Montserrat" charset="0"/>
                <a:cs typeface="Montserrat" charset="0"/>
              </a:rPr>
              <a:t>Threats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920736" y="4785528"/>
            <a:ext cx="2042658" cy="584775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ea typeface="Montserrat" charset="0"/>
                <a:cs typeface="Montserrat" charset="0"/>
              </a:rPr>
              <a:t>No barrier to market entry of competitors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15986" y="4238401"/>
            <a:ext cx="3640236" cy="382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4000" b="1" dirty="0">
                <a:solidFill>
                  <a:schemeClr val="accent4"/>
                </a:solidFill>
                <a:ea typeface="Montserrat" charset="0"/>
                <a:cs typeface="Montserrat" charset="0"/>
              </a:rPr>
              <a:t>Opportunities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80281" y="4487175"/>
            <a:ext cx="3061332" cy="1323439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r"/>
            <a:r>
              <a:rPr lang="en-US" sz="1600" dirty="0">
                <a:solidFill>
                  <a:schemeClr val="tx2"/>
                </a:solidFill>
                <a:ea typeface="Montserrat" charset="0"/>
                <a:cs typeface="Montserrat" charset="0"/>
              </a:rPr>
              <a:t>Global increasing tendency</a:t>
            </a:r>
          </a:p>
          <a:p>
            <a:pPr algn="r"/>
            <a:r>
              <a:rPr lang="en-US" sz="1600" dirty="0">
                <a:solidFill>
                  <a:schemeClr val="tx2"/>
                </a:solidFill>
                <a:ea typeface="Montserrat" charset="0"/>
                <a:cs typeface="Montserrat" charset="0"/>
              </a:rPr>
              <a:t>A huge network of companies and partners</a:t>
            </a:r>
          </a:p>
          <a:p>
            <a:pPr algn="r"/>
            <a:r>
              <a:rPr lang="en-US" sz="1600" dirty="0">
                <a:solidFill>
                  <a:schemeClr val="tx2"/>
                </a:solidFill>
                <a:ea typeface="Montserrat" charset="0"/>
                <a:cs typeface="Montserrat" charset="0"/>
              </a:rPr>
              <a:t>Innovation potential</a:t>
            </a:r>
          </a:p>
          <a:p>
            <a:pPr algn="r"/>
            <a:endParaRPr lang="en-US" sz="1600" dirty="0">
              <a:solidFill>
                <a:schemeClr val="tx2"/>
              </a:solidFill>
              <a:ea typeface="Montserrat" charset="0"/>
              <a:cs typeface="Montserrat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596085" y="1932380"/>
            <a:ext cx="951061" cy="287899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Internal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476897" y="914400"/>
            <a:ext cx="7218432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ea typeface="Montserrat Light" charset="0"/>
                <a:cs typeface="Montserrat Light" charset="0"/>
              </a:rPr>
              <a:t>External analysis (1)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796406" y="1290809"/>
            <a:ext cx="54864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7F492320-C248-48A0-B6C8-62139C5B7532}"/>
              </a:ext>
            </a:extLst>
          </p:cNvPr>
          <p:cNvCxnSpPr>
            <a:cxnSpLocks/>
          </p:cNvCxnSpPr>
          <p:nvPr/>
        </p:nvCxnSpPr>
        <p:spPr>
          <a:xfrm>
            <a:off x="6061472" y="2220933"/>
            <a:ext cx="1" cy="309376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3275983F-3603-4BF0-9ABB-4E376AB2037B}"/>
              </a:ext>
            </a:extLst>
          </p:cNvPr>
          <p:cNvCxnSpPr>
            <a:cxnSpLocks/>
          </p:cNvCxnSpPr>
          <p:nvPr/>
        </p:nvCxnSpPr>
        <p:spPr>
          <a:xfrm flipH="1">
            <a:off x="4463796" y="3768305"/>
            <a:ext cx="321564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29">
            <a:extLst>
              <a:ext uri="{FF2B5EF4-FFF2-40B4-BE49-F238E27FC236}">
                <a16:creationId xmlns:a16="http://schemas.microsoft.com/office/drawing/2014/main" id="{6DB7B460-1194-47EB-A493-CA0C11B26FF5}"/>
              </a:ext>
            </a:extLst>
          </p:cNvPr>
          <p:cNvSpPr txBox="1"/>
          <p:nvPr/>
        </p:nvSpPr>
        <p:spPr>
          <a:xfrm>
            <a:off x="5585941" y="5304779"/>
            <a:ext cx="951061" cy="287899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External</a:t>
            </a:r>
          </a:p>
        </p:txBody>
      </p:sp>
      <p:sp>
        <p:nvSpPr>
          <p:cNvPr id="51" name="TextBox 29">
            <a:extLst>
              <a:ext uri="{FF2B5EF4-FFF2-40B4-BE49-F238E27FC236}">
                <a16:creationId xmlns:a16="http://schemas.microsoft.com/office/drawing/2014/main" id="{6CC57298-2DB5-4092-B500-687DCEF80DD6}"/>
              </a:ext>
            </a:extLst>
          </p:cNvPr>
          <p:cNvSpPr txBox="1"/>
          <p:nvPr/>
        </p:nvSpPr>
        <p:spPr>
          <a:xfrm>
            <a:off x="7559013" y="3645060"/>
            <a:ext cx="1171619" cy="287899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Negative</a:t>
            </a:r>
          </a:p>
        </p:txBody>
      </p:sp>
      <p:sp>
        <p:nvSpPr>
          <p:cNvPr id="52" name="TextBox 29">
            <a:extLst>
              <a:ext uri="{FF2B5EF4-FFF2-40B4-BE49-F238E27FC236}">
                <a16:creationId xmlns:a16="http://schemas.microsoft.com/office/drawing/2014/main" id="{9867CA5F-5C81-4F77-A714-202D7B9CE8FE}"/>
              </a:ext>
            </a:extLst>
          </p:cNvPr>
          <p:cNvSpPr txBox="1"/>
          <p:nvPr/>
        </p:nvSpPr>
        <p:spPr>
          <a:xfrm>
            <a:off x="3537307" y="3624355"/>
            <a:ext cx="951061" cy="287899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Positive</a:t>
            </a:r>
          </a:p>
        </p:txBody>
      </p:sp>
    </p:spTree>
    <p:extLst>
      <p:ext uri="{BB962C8B-B14F-4D97-AF65-F5344CB8AC3E}">
        <p14:creationId xmlns:p14="http://schemas.microsoft.com/office/powerpoint/2010/main" val="93943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10" grpId="0"/>
      <p:bldP spid="23" grpId="0"/>
      <p:bldP spid="24" grpId="0"/>
      <p:bldP spid="27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pour une image  10">
            <a:extLst>
              <a:ext uri="{FF2B5EF4-FFF2-40B4-BE49-F238E27FC236}">
                <a16:creationId xmlns:a16="http://schemas.microsoft.com/office/drawing/2014/main" id="{E8255602-1F68-4B13-B464-70609B87C287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l="16078" r="16078"/>
          <a:stretch>
            <a:fillRect/>
          </a:stretch>
        </p:blipFill>
        <p:spPr>
          <a:xfrm>
            <a:off x="-10033" y="-32032"/>
            <a:ext cx="7035800" cy="6892926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72337D0-4CDB-48C4-8514-0366589848FB}"/>
              </a:ext>
            </a:extLst>
          </p:cNvPr>
          <p:cNvSpPr/>
          <p:nvPr/>
        </p:nvSpPr>
        <p:spPr>
          <a:xfrm>
            <a:off x="-1292352" y="-323583"/>
            <a:ext cx="8688234" cy="801168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Parallelogram 8"/>
          <p:cNvSpPr/>
          <p:nvPr/>
        </p:nvSpPr>
        <p:spPr>
          <a:xfrm flipH="1">
            <a:off x="-3765033" y="-323583"/>
            <a:ext cx="10781206" cy="7176488"/>
          </a:xfrm>
          <a:prstGeom prst="parallelogram">
            <a:avLst>
              <a:gd name="adj" fmla="val 52006"/>
            </a:avLst>
          </a:prstGeom>
          <a:solidFill>
            <a:schemeClr val="accent6">
              <a:lumMod val="60000"/>
              <a:lumOff val="4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0" y="1273175"/>
            <a:ext cx="4346575" cy="1524000"/>
          </a:xfrm>
        </p:spPr>
        <p:txBody>
          <a:bodyPr>
            <a:normAutofit/>
          </a:bodyPr>
          <a:lstStyle/>
          <a:p>
            <a:pPr algn="l">
              <a:lnSpc>
                <a:spcPct val="70000"/>
              </a:lnSpc>
            </a:pPr>
            <a:r>
              <a:rPr lang="en-US" sz="6000" b="0" spc="-300" dirty="0">
                <a:solidFill>
                  <a:srgbClr val="FFFFFF"/>
                </a:solidFill>
                <a:latin typeface="+mj-lt"/>
              </a:rPr>
              <a:t>OUR</a:t>
            </a:r>
            <a:br>
              <a:rPr lang="en-US" sz="6000" b="0" spc="-300" dirty="0">
                <a:solidFill>
                  <a:schemeClr val="tx2"/>
                </a:solidFill>
                <a:latin typeface="+mj-lt"/>
              </a:rPr>
            </a:br>
            <a:r>
              <a:rPr lang="en-US" sz="6000" spc="-300" dirty="0">
                <a:solidFill>
                  <a:schemeClr val="accent3"/>
                </a:solidFill>
                <a:latin typeface="+mj-lt"/>
              </a:rPr>
              <a:t>SERVICE</a:t>
            </a:r>
          </a:p>
        </p:txBody>
      </p:sp>
      <p:sp>
        <p:nvSpPr>
          <p:cNvPr id="3" name="Oval 2"/>
          <p:cNvSpPr/>
          <p:nvPr/>
        </p:nvSpPr>
        <p:spPr>
          <a:xfrm>
            <a:off x="1707776" y="3160059"/>
            <a:ext cx="1210235" cy="121023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003175" y="3160059"/>
            <a:ext cx="1210235" cy="121023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2D1F33A-D98C-4D9D-B6E6-2135EEB34F65}"/>
              </a:ext>
            </a:extLst>
          </p:cNvPr>
          <p:cNvCxnSpPr>
            <a:cxnSpLocks/>
          </p:cNvCxnSpPr>
          <p:nvPr/>
        </p:nvCxnSpPr>
        <p:spPr>
          <a:xfrm>
            <a:off x="3449450" y="-7894"/>
            <a:ext cx="3576269" cy="6869520"/>
          </a:xfrm>
          <a:prstGeom prst="line">
            <a:avLst/>
          </a:prstGeom>
          <a:ln w="76200">
            <a:solidFill>
              <a:srgbClr val="F8C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5593974" y="3160059"/>
            <a:ext cx="1210235" cy="121023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695763" y="3563820"/>
            <a:ext cx="1180084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dirty="0">
                <a:solidFill>
                  <a:srgbClr val="FEFEFE"/>
                </a:solidFill>
                <a:latin typeface="+mj-lt"/>
                <a:ea typeface="FontAwesome" charset="0"/>
                <a:cs typeface="FontAwesome" charset="0"/>
              </a:rPr>
              <a:t>Original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633128" y="301628"/>
            <a:ext cx="44140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500" b="1" dirty="0">
                <a:latin typeface="+mj-lt"/>
                <a:ea typeface="Montserrat" charset="0"/>
                <a:cs typeface="Montserrat" charset="0"/>
              </a:rPr>
              <a:t>12-25 candidates, 3 days</a:t>
            </a:r>
            <a:endParaRPr lang="en-US" sz="1500" b="1" dirty="0">
              <a:latin typeface="+mj-lt"/>
              <a:ea typeface="Montserrat Light" charset="0"/>
              <a:cs typeface="Montserrat Light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100865" y="2461350"/>
            <a:ext cx="4970367" cy="53788"/>
          </a:xfrm>
          <a:prstGeom prst="rect">
            <a:avLst/>
          </a:prstGeom>
          <a:solidFill>
            <a:schemeClr val="tx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18">
            <a:extLst>
              <a:ext uri="{FF2B5EF4-FFF2-40B4-BE49-F238E27FC236}">
                <a16:creationId xmlns:a16="http://schemas.microsoft.com/office/drawing/2014/main" id="{C3DEC3BD-5778-455F-B7CC-466E34C0354D}"/>
              </a:ext>
            </a:extLst>
          </p:cNvPr>
          <p:cNvSpPr txBox="1"/>
          <p:nvPr/>
        </p:nvSpPr>
        <p:spPr>
          <a:xfrm>
            <a:off x="2916123" y="3578170"/>
            <a:ext cx="1376864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dirty="0">
                <a:solidFill>
                  <a:srgbClr val="FEFEFE"/>
                </a:solidFill>
                <a:latin typeface="+mj-lt"/>
                <a:ea typeface="FontAwesome" charset="0"/>
                <a:cs typeface="FontAwesome" charset="0"/>
              </a:rPr>
              <a:t>Tactical</a:t>
            </a:r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EED5DCCD-6635-4C6B-AFDA-A5D6AE9ECADE}"/>
              </a:ext>
            </a:extLst>
          </p:cNvPr>
          <p:cNvSpPr txBox="1"/>
          <p:nvPr/>
        </p:nvSpPr>
        <p:spPr>
          <a:xfrm>
            <a:off x="5512627" y="3569020"/>
            <a:ext cx="1376864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dirty="0">
                <a:solidFill>
                  <a:srgbClr val="FEFEFE"/>
                </a:solidFill>
                <a:latin typeface="+mj-lt"/>
                <a:ea typeface="FontAwesome" charset="0"/>
                <a:cs typeface="FontAwesome" charset="0"/>
              </a:rPr>
              <a:t>Fun</a:t>
            </a:r>
          </a:p>
        </p:txBody>
      </p:sp>
      <p:sp>
        <p:nvSpPr>
          <p:cNvPr id="33" name="TextBox 22">
            <a:extLst>
              <a:ext uri="{FF2B5EF4-FFF2-40B4-BE49-F238E27FC236}">
                <a16:creationId xmlns:a16="http://schemas.microsoft.com/office/drawing/2014/main" id="{1ECFF375-3655-44FB-9F70-CA6E033B9F91}"/>
              </a:ext>
            </a:extLst>
          </p:cNvPr>
          <p:cNvSpPr txBox="1"/>
          <p:nvPr/>
        </p:nvSpPr>
        <p:spPr>
          <a:xfrm>
            <a:off x="6610443" y="664010"/>
            <a:ext cx="44140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500" dirty="0">
                <a:latin typeface="+mj-lt"/>
                <a:ea typeface="Montserrat" charset="0"/>
                <a:cs typeface="Montserrat" charset="0"/>
              </a:rPr>
              <a:t>1 reliable and diverse team </a:t>
            </a:r>
            <a:endParaRPr lang="en-US" sz="1500" dirty="0">
              <a:latin typeface="+mj-lt"/>
              <a:ea typeface="Montserrat Light" charset="0"/>
              <a:cs typeface="Montserrat Light" charset="0"/>
            </a:endParaRPr>
          </a:p>
        </p:txBody>
      </p:sp>
      <p:sp>
        <p:nvSpPr>
          <p:cNvPr id="34" name="TextBox 22">
            <a:extLst>
              <a:ext uri="{FF2B5EF4-FFF2-40B4-BE49-F238E27FC236}">
                <a16:creationId xmlns:a16="http://schemas.microsoft.com/office/drawing/2014/main" id="{5C2638A9-9012-4E25-8937-B1EAC929326F}"/>
              </a:ext>
            </a:extLst>
          </p:cNvPr>
          <p:cNvSpPr txBox="1"/>
          <p:nvPr/>
        </p:nvSpPr>
        <p:spPr>
          <a:xfrm>
            <a:off x="6623869" y="1391998"/>
            <a:ext cx="50573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500" b="1" dirty="0">
                <a:latin typeface="+mj-lt"/>
                <a:ea typeface="Montserrat" charset="0"/>
                <a:cs typeface="Montserrat" charset="0"/>
              </a:rPr>
              <a:t>More than 1000 potential vehicles to build</a:t>
            </a:r>
          </a:p>
        </p:txBody>
      </p:sp>
      <p:sp>
        <p:nvSpPr>
          <p:cNvPr id="35" name="TextBox 22">
            <a:extLst>
              <a:ext uri="{FF2B5EF4-FFF2-40B4-BE49-F238E27FC236}">
                <a16:creationId xmlns:a16="http://schemas.microsoft.com/office/drawing/2014/main" id="{F8C94C4A-D7F7-4A30-9118-9F88E2EB1D27}"/>
              </a:ext>
            </a:extLst>
          </p:cNvPr>
          <p:cNvSpPr txBox="1"/>
          <p:nvPr/>
        </p:nvSpPr>
        <p:spPr>
          <a:xfrm>
            <a:off x="6618067" y="1027782"/>
            <a:ext cx="44140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500" b="1" dirty="0">
                <a:latin typeface="+mj-lt"/>
                <a:ea typeface="Adobe Kaiti Std R" panose="02020400000000000000" pitchFamily="18" charset="-128"/>
                <a:cs typeface="Montserrat" charset="0"/>
              </a:rPr>
              <a:t>Teamwork</a:t>
            </a:r>
          </a:p>
        </p:txBody>
      </p:sp>
      <p:sp>
        <p:nvSpPr>
          <p:cNvPr id="36" name="TextBox 22">
            <a:extLst>
              <a:ext uri="{FF2B5EF4-FFF2-40B4-BE49-F238E27FC236}">
                <a16:creationId xmlns:a16="http://schemas.microsoft.com/office/drawing/2014/main" id="{E77ABDBA-9C30-473B-A518-82DA948B16BB}"/>
              </a:ext>
            </a:extLst>
          </p:cNvPr>
          <p:cNvSpPr txBox="1"/>
          <p:nvPr/>
        </p:nvSpPr>
        <p:spPr>
          <a:xfrm>
            <a:off x="6606500" y="1788968"/>
            <a:ext cx="44140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500" b="1" dirty="0">
                <a:latin typeface="+mj-lt"/>
                <a:ea typeface="Montserrat" charset="0"/>
                <a:cs typeface="Montserrat" charset="0"/>
              </a:rPr>
              <a:t>Car driving on professional race track</a:t>
            </a:r>
          </a:p>
        </p:txBody>
      </p:sp>
      <p:pic>
        <p:nvPicPr>
          <p:cNvPr id="37" name="image28.png">
            <a:extLst>
              <a:ext uri="{FF2B5EF4-FFF2-40B4-BE49-F238E27FC236}">
                <a16:creationId xmlns:a16="http://schemas.microsoft.com/office/drawing/2014/main" id="{2A75AF78-B6F4-4C2D-AD89-839DE4C79DD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509689" y="2762618"/>
            <a:ext cx="981075" cy="981075"/>
          </a:xfrm>
          <a:prstGeom prst="rect">
            <a:avLst/>
          </a:prstGeom>
          <a:ln w="25400">
            <a:solidFill>
              <a:srgbClr val="D40808"/>
            </a:solidFill>
            <a:prstDash val="solid"/>
          </a:ln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2947BDE2-5872-4AE2-9119-7B6AE0479E77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28" b="11321"/>
          <a:stretch/>
        </p:blipFill>
        <p:spPr bwMode="auto">
          <a:xfrm>
            <a:off x="9791387" y="2765938"/>
            <a:ext cx="736913" cy="10220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3" name="image53.png">
            <a:extLst>
              <a:ext uri="{FF2B5EF4-FFF2-40B4-BE49-F238E27FC236}">
                <a16:creationId xmlns:a16="http://schemas.microsoft.com/office/drawing/2014/main" id="{2162EF01-7E2A-45C9-AB23-B88FE17B02CA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59977" y="5603364"/>
            <a:ext cx="643182" cy="643182"/>
          </a:xfrm>
          <a:prstGeom prst="rect">
            <a:avLst/>
          </a:prstGeom>
          <a:ln w="25400">
            <a:solidFill>
              <a:srgbClr val="D40808"/>
            </a:solidFill>
            <a:prstDash val="solid"/>
          </a:ln>
        </p:spPr>
      </p:pic>
      <p:pic>
        <p:nvPicPr>
          <p:cNvPr id="44" name="image37.png">
            <a:extLst>
              <a:ext uri="{FF2B5EF4-FFF2-40B4-BE49-F238E27FC236}">
                <a16:creationId xmlns:a16="http://schemas.microsoft.com/office/drawing/2014/main" id="{C60F0BDD-EFA4-4F0F-B4DD-4C486710FE58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25262" y="5603363"/>
            <a:ext cx="643181" cy="643181"/>
          </a:xfrm>
          <a:prstGeom prst="rect">
            <a:avLst/>
          </a:prstGeom>
          <a:ln w="25400">
            <a:solidFill>
              <a:srgbClr val="D40808"/>
            </a:solidFill>
            <a:prstDash val="solid"/>
          </a:ln>
        </p:spPr>
      </p:pic>
      <p:pic>
        <p:nvPicPr>
          <p:cNvPr id="45" name="image26.png">
            <a:extLst>
              <a:ext uri="{FF2B5EF4-FFF2-40B4-BE49-F238E27FC236}">
                <a16:creationId xmlns:a16="http://schemas.microsoft.com/office/drawing/2014/main" id="{AF43AFE4-DED4-46BC-80AE-ED56F34688C1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9423" y="5603364"/>
            <a:ext cx="643182" cy="643182"/>
          </a:xfrm>
          <a:prstGeom prst="rect">
            <a:avLst/>
          </a:prstGeom>
          <a:ln w="25400">
            <a:solidFill>
              <a:srgbClr val="D40808"/>
            </a:solidFill>
            <a:prstDash val="solid"/>
          </a:ln>
        </p:spPr>
      </p:pic>
      <p:pic>
        <p:nvPicPr>
          <p:cNvPr id="46" name="image17.png">
            <a:extLst>
              <a:ext uri="{FF2B5EF4-FFF2-40B4-BE49-F238E27FC236}">
                <a16:creationId xmlns:a16="http://schemas.microsoft.com/office/drawing/2014/main" id="{D55AFCA4-D9B6-4D35-86C1-20FCB933EC88}"/>
              </a:ext>
            </a:extLst>
          </p:cNvPr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8310186" y="4120545"/>
            <a:ext cx="981075" cy="981075"/>
          </a:xfrm>
          <a:prstGeom prst="rect">
            <a:avLst/>
          </a:prstGeom>
          <a:ln w="25400">
            <a:solidFill>
              <a:srgbClr val="D40808"/>
            </a:solidFill>
            <a:prstDash val="solid"/>
          </a:ln>
        </p:spPr>
      </p:pic>
      <p:sp>
        <p:nvSpPr>
          <p:cNvPr id="10" name="Oval 9"/>
          <p:cNvSpPr/>
          <p:nvPr/>
        </p:nvSpPr>
        <p:spPr>
          <a:xfrm>
            <a:off x="4298574" y="3160059"/>
            <a:ext cx="1210235" cy="121023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18">
            <a:extLst>
              <a:ext uri="{FF2B5EF4-FFF2-40B4-BE49-F238E27FC236}">
                <a16:creationId xmlns:a16="http://schemas.microsoft.com/office/drawing/2014/main" id="{F9827FD5-BDE9-415A-8867-B5CF33ECEAA2}"/>
              </a:ext>
            </a:extLst>
          </p:cNvPr>
          <p:cNvSpPr txBox="1"/>
          <p:nvPr/>
        </p:nvSpPr>
        <p:spPr>
          <a:xfrm>
            <a:off x="4204038" y="3584266"/>
            <a:ext cx="1411781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dirty="0">
                <a:solidFill>
                  <a:srgbClr val="FEFEFE"/>
                </a:solidFill>
                <a:latin typeface="+mj-lt"/>
                <a:ea typeface="FontAwesome" charset="0"/>
                <a:cs typeface="FontAwesome" charset="0"/>
              </a:rPr>
              <a:t>Technical</a:t>
            </a:r>
          </a:p>
        </p:txBody>
      </p:sp>
      <p:pic>
        <p:nvPicPr>
          <p:cNvPr id="32" name="Image 31" descr="Image associée">
            <a:extLst>
              <a:ext uri="{FF2B5EF4-FFF2-40B4-BE49-F238E27FC236}">
                <a16:creationId xmlns:a16="http://schemas.microsoft.com/office/drawing/2014/main" id="{0098C820-E670-48A4-9EC7-C9DC85C21058}"/>
              </a:ext>
            </a:extLst>
          </p:cNvPr>
          <p:cNvPicPr/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-739" r="9722" b="29522"/>
          <a:stretch/>
        </p:blipFill>
        <p:spPr bwMode="auto">
          <a:xfrm>
            <a:off x="10525858" y="3141991"/>
            <a:ext cx="797929" cy="10545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7" name="Image 46" descr="Résultat de recherche d'images pour &quot;ingénieur noir&quot;">
            <a:extLst>
              <a:ext uri="{FF2B5EF4-FFF2-40B4-BE49-F238E27FC236}">
                <a16:creationId xmlns:a16="http://schemas.microsoft.com/office/drawing/2014/main" id="{CB5F87D1-C1BC-4ED2-95BE-5F4DC1EE7898}"/>
              </a:ext>
            </a:extLst>
          </p:cNvPr>
          <p:cNvPicPr/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03" t="22292" r="23815" b="53522"/>
          <a:stretch/>
        </p:blipFill>
        <p:spPr bwMode="auto">
          <a:xfrm>
            <a:off x="11173554" y="3682260"/>
            <a:ext cx="808280" cy="9879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8" name="Image 47" descr="Image associée">
            <a:extLst>
              <a:ext uri="{FF2B5EF4-FFF2-40B4-BE49-F238E27FC236}">
                <a16:creationId xmlns:a16="http://schemas.microsoft.com/office/drawing/2014/main" id="{751058A7-D05A-4FA6-A89A-0ADE1403413C}"/>
              </a:ext>
            </a:extLst>
          </p:cNvPr>
          <p:cNvPicPr/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32" r="41946" b="40464"/>
          <a:stretch/>
        </p:blipFill>
        <p:spPr bwMode="auto">
          <a:xfrm>
            <a:off x="10593788" y="4525994"/>
            <a:ext cx="857330" cy="11185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49D2AA40-6ECA-42DF-BBF4-0E1442516178}"/>
              </a:ext>
            </a:extLst>
          </p:cNvPr>
          <p:cNvPicPr/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4" t="-1" r="24432" b="-245"/>
          <a:stretch/>
        </p:blipFill>
        <p:spPr bwMode="auto">
          <a:xfrm>
            <a:off x="9813745" y="5068187"/>
            <a:ext cx="857330" cy="12063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2301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animBg="1"/>
      <p:bldP spid="8" grpId="0" animBg="1"/>
      <p:bldP spid="12" grpId="0" animBg="1"/>
      <p:bldP spid="19" grpId="0"/>
      <p:bldP spid="23" grpId="0"/>
      <p:bldP spid="27" grpId="0" animBg="1"/>
      <p:bldP spid="22" grpId="0"/>
      <p:bldP spid="28" grpId="0"/>
      <p:bldP spid="33" grpId="0"/>
      <p:bldP spid="34" grpId="0"/>
      <p:bldP spid="35" grpId="0"/>
      <p:bldP spid="36" grpId="0"/>
      <p:bldP spid="10" grpId="0" animBg="1"/>
      <p:bldP spid="25" grpId="0"/>
    </p:bldLst>
  </p:timing>
</p:sld>
</file>

<file path=ppt/theme/theme1.xml><?xml version="1.0" encoding="utf-8"?>
<a:theme xmlns:a="http://schemas.openxmlformats.org/drawingml/2006/main" name="17 - Red - Bright">
  <a:themeElements>
    <a:clrScheme name="BizPlan - Red - B">
      <a:dk1>
        <a:srgbClr val="000000"/>
      </a:dk1>
      <a:lt1>
        <a:srgbClr val="FFFFFF"/>
      </a:lt1>
      <a:dk2>
        <a:srgbClr val="7D8287"/>
      </a:dk2>
      <a:lt2>
        <a:srgbClr val="EBEEF0"/>
      </a:lt2>
      <a:accent1>
        <a:srgbClr val="A00000"/>
      </a:accent1>
      <a:accent2>
        <a:srgbClr val="BE140A"/>
      </a:accent2>
      <a:accent3>
        <a:srgbClr val="E62814"/>
      </a:accent3>
      <a:accent4>
        <a:srgbClr val="FF3C28"/>
      </a:accent4>
      <a:accent5>
        <a:srgbClr val="FF7364"/>
      </a:accent5>
      <a:accent6>
        <a:srgbClr val="FF9182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7 - Red - Bright" id="{6622E6DB-3F00-C94B-B6E7-94FCBA5512B8}" vid="{89A3FB8A-F559-2D41-93B8-F62A03C9A87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17 - Red - Bright</Template>
  <TotalTime>6219</TotalTime>
  <Words>553</Words>
  <Application>Microsoft Office PowerPoint</Application>
  <PresentationFormat>Grand écran</PresentationFormat>
  <Paragraphs>203</Paragraphs>
  <Slides>31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43" baseType="lpstr">
      <vt:lpstr>Adobe Fan Heiti Std B</vt:lpstr>
      <vt:lpstr>Adobe Kaiti Std R</vt:lpstr>
      <vt:lpstr>DengXian Light</vt:lpstr>
      <vt:lpstr>Arial</vt:lpstr>
      <vt:lpstr>Arial Black</vt:lpstr>
      <vt:lpstr>Calibri</vt:lpstr>
      <vt:lpstr>Century Gothic</vt:lpstr>
      <vt:lpstr>FontAwesome</vt:lpstr>
      <vt:lpstr>Montserrat</vt:lpstr>
      <vt:lpstr>Montserrat Light</vt:lpstr>
      <vt:lpstr>Wingdings</vt:lpstr>
      <vt:lpstr>17 - Red - Bright</vt:lpstr>
      <vt:lpstr>Présentation PowerPoint</vt:lpstr>
      <vt:lpstr>Présentation PowerPoint</vt:lpstr>
      <vt:lpstr>Small Introduction</vt:lpstr>
      <vt:lpstr>Presentation : Agenda</vt:lpstr>
      <vt:lpstr>Présentation PowerPoint</vt:lpstr>
      <vt:lpstr>Market Analysis</vt:lpstr>
      <vt:lpstr>Market Analysis</vt:lpstr>
      <vt:lpstr>SWOT Analysis</vt:lpstr>
      <vt:lpstr>OUR SERVICE</vt:lpstr>
      <vt:lpstr>Our Service</vt:lpstr>
      <vt:lpstr>SWOT Analysis</vt:lpstr>
      <vt:lpstr>The reference car</vt:lpstr>
      <vt:lpstr>Présentation PowerPoint</vt:lpstr>
      <vt:lpstr>Strategy Timeline</vt:lpstr>
      <vt:lpstr>Présentation PowerPoint</vt:lpstr>
      <vt:lpstr>Communication Strategy</vt:lpstr>
      <vt:lpstr>Communication Strategy</vt:lpstr>
      <vt:lpstr>Présentation PowerPoint</vt:lpstr>
      <vt:lpstr>Initial Capital</vt:lpstr>
      <vt:lpstr>Financial Analysis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Adrien de la Salle</cp:lastModifiedBy>
  <cp:revision>594</cp:revision>
  <dcterms:created xsi:type="dcterms:W3CDTF">2016-01-13T17:16:24Z</dcterms:created>
  <dcterms:modified xsi:type="dcterms:W3CDTF">2018-07-13T06:50:23Z</dcterms:modified>
</cp:coreProperties>
</file>